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6" r:id="rId2"/>
    <p:sldId id="257" r:id="rId3"/>
    <p:sldId id="258" r:id="rId4"/>
    <p:sldId id="259" r:id="rId5"/>
    <p:sldId id="262" r:id="rId6"/>
    <p:sldId id="263" r:id="rId7"/>
    <p:sldId id="264" r:id="rId8"/>
    <p:sldId id="265" r:id="rId9"/>
    <p:sldId id="266" r:id="rId10"/>
    <p:sldId id="267" r:id="rId11"/>
    <p:sldId id="270" r:id="rId12"/>
    <p:sldId id="260" r:id="rId13"/>
    <p:sldId id="268" r:id="rId14"/>
    <p:sldId id="271" r:id="rId15"/>
    <p:sldId id="272" r:id="rId16"/>
    <p:sldId id="273" r:id="rId17"/>
    <p:sldId id="274" r:id="rId18"/>
    <p:sldId id="275" r:id="rId19"/>
    <p:sldId id="276"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C7378-D50C-F912-2910-391300505DCA}" v="809" dt="2020-09-15T00:44:30.905"/>
    <p1510:client id="{25B6F478-B0FF-1988-833C-E217AA003F50}" v="22" dt="2020-09-14T17:26:22.395"/>
    <p1510:client id="{26CB894C-B1E2-2DA0-3BFA-109A5C1DA32B}" v="471" dt="2020-09-12T16:36:57.438"/>
    <p1510:client id="{2C7B03B6-EC75-E4A0-EEA3-68345349B554}" v="1147" dt="2020-09-14T01:48:09.773"/>
    <p1510:client id="{352F997C-FAA3-C6EF-67E4-249E127E6625}" v="61" dt="2020-09-13T23:16:29.328"/>
    <p1510:client id="{4827792A-EC4F-832B-7CD5-3E784681F064}" v="2" dt="2020-09-14T20:25:31.237"/>
    <p1510:client id="{4A7237D8-AF65-FBC8-23AA-35C72C26AF59}" v="491" dt="2020-09-15T01:33:04.532"/>
    <p1510:client id="{5B94B352-F465-4346-8392-AF501A915747}" v="118" dt="2020-09-11T04:12:56.917"/>
    <p1510:client id="{60AB0649-1523-C477-629A-CFCA5EE6DF3E}" v="410" dt="2020-09-14T21:18:20.765"/>
    <p1510:client id="{717026CC-2931-59AC-AD52-1B2CBB87B830}" v="1" dt="2020-09-10T20:35:21.185"/>
    <p1510:client id="{7F6BB3AF-B5A7-26F5-C46A-5CC18FD04274}" v="370" dt="2020-09-11T02:38:44.884"/>
    <p1510:client id="{85F889E4-A258-34B4-E08E-94DDA9A29F53}" v="5" dt="2020-09-14T22:13:36.969"/>
    <p1510:client id="{8A68B429-4A28-EBA2-967B-4B932C3251A6}" v="21" dt="2020-09-13T00:19:56.041"/>
    <p1510:client id="{9B706D48-94B6-B04B-5135-7477E37EE894}" v="478" dt="2020-09-10T17:30:13.958"/>
    <p1510:client id="{9EC3F0F3-86E2-4555-3458-067101EB52FB}" v="121" dt="2020-09-10T20:52:40.574"/>
    <p1510:client id="{A3301688-8995-936E-0529-86F8A7FB557F}" v="2010" dt="2020-09-10T02:32:16.141"/>
    <p1510:client id="{BAED9413-994A-0A0B-4067-A81C33DB6F46}" v="331" dt="2020-09-08T20:04:14.464"/>
    <p1510:client id="{BD953C95-8832-57EA-B805-93C115D1CC7E}" v="4" dt="2020-09-15T00:57:11.882"/>
    <p1510:client id="{CDA622BF-B5C9-000A-5259-8F68CB385945}" v="11" dt="2020-09-08T18:15:14.338"/>
    <p1510:client id="{DABD092B-C393-8AB4-2D6A-EF065427376C}" v="94" dt="2020-09-14T00:04:45.236"/>
    <p1510:client id="{DDC7AF29-EC68-E83E-6992-AF4161CD90D0}" v="26" dt="2020-09-15T01:18:09.456"/>
    <p1510:client id="{E0DC3EC9-4F19-AB09-737F-4330DEBC7B25}" v="432" dt="2020-09-13T23:11:47.904"/>
    <p1510:client id="{EE3D36B4-101B-99A4-A675-F997F5474C71}" v="120" dt="2020-09-11T01:51:41.471"/>
    <p1510:client id="{F24629BB-9089-85E1-07BA-BDF014F27B97}" v="278" dt="2020-09-08T17:54:31.889"/>
    <p1510:client id="{F68818C1-880A-86E1-5618-50F159D4BE28}" v="47" dt="2020-09-11T20:47:41.895"/>
    <p1510:client id="{FF10061B-5DD4-224E-A426-8F5DB782CFC0}" v="73" dt="2020-09-14T02:06:40.344"/>
    <p1510:client id="{FFC92588-38AB-497E-D3C5-9655CAFC00DC}" v="74" dt="2020-09-08T17:42:42.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g, Seth (king9778@vandals.uidaho.edu)" userId="S::king9778@vandals.uidaho.edu::a56dc687-f457-43b3-8dbf-5df3bf0909a1" providerId="AD" clId="Web-{FFC92588-38AB-497E-D3C5-9655CAFC00DC}"/>
    <pc:docChg chg="modSld addMainMaster delMainMaster">
      <pc:chgData name="King, Seth (king9778@vandals.uidaho.edu)" userId="S::king9778@vandals.uidaho.edu::a56dc687-f457-43b3-8dbf-5df3bf0909a1" providerId="AD" clId="Web-{FFC92588-38AB-497E-D3C5-9655CAFC00DC}" dt="2020-09-08T17:42:47.591" v="75"/>
      <pc:docMkLst>
        <pc:docMk/>
      </pc:docMkLst>
      <pc:sldChg chg="addSp delSp modSp mod setBg modClrScheme setClrOvrMap chgLayout">
        <pc:chgData name="King, Seth (king9778@vandals.uidaho.edu)" userId="S::king9778@vandals.uidaho.edu::a56dc687-f457-43b3-8dbf-5df3bf0909a1" providerId="AD" clId="Web-{FFC92588-38AB-497E-D3C5-9655CAFC00DC}" dt="2020-09-08T17:42:47.591" v="75"/>
        <pc:sldMkLst>
          <pc:docMk/>
          <pc:sldMk cId="109857222" sldId="256"/>
        </pc:sldMkLst>
        <pc:spChg chg="mod">
          <ac:chgData name="King, Seth (king9778@vandals.uidaho.edu)" userId="S::king9778@vandals.uidaho.edu::a56dc687-f457-43b3-8dbf-5df3bf0909a1" providerId="AD" clId="Web-{FFC92588-38AB-497E-D3C5-9655CAFC00DC}" dt="2020-09-08T17:42:47.591" v="75"/>
          <ac:spMkLst>
            <pc:docMk/>
            <pc:sldMk cId="109857222" sldId="256"/>
            <ac:spMk id="2" creationId="{00000000-0000-0000-0000-000000000000}"/>
          </ac:spMkLst>
        </pc:spChg>
        <pc:spChg chg="mod">
          <ac:chgData name="King, Seth (king9778@vandals.uidaho.edu)" userId="S::king9778@vandals.uidaho.edu::a56dc687-f457-43b3-8dbf-5df3bf0909a1" providerId="AD" clId="Web-{FFC92588-38AB-497E-D3C5-9655CAFC00DC}" dt="2020-09-08T17:42:47.591" v="75"/>
          <ac:spMkLst>
            <pc:docMk/>
            <pc:sldMk cId="109857222" sldId="256"/>
            <ac:spMk id="3" creationId="{00000000-0000-0000-0000-000000000000}"/>
          </ac:spMkLst>
        </pc:spChg>
        <pc:spChg chg="add">
          <ac:chgData name="King, Seth (king9778@vandals.uidaho.edu)" userId="S::king9778@vandals.uidaho.edu::a56dc687-f457-43b3-8dbf-5df3bf0909a1" providerId="AD" clId="Web-{FFC92588-38AB-497E-D3C5-9655CAFC00DC}" dt="2020-09-08T17:42:47.591" v="75"/>
          <ac:spMkLst>
            <pc:docMk/>
            <pc:sldMk cId="109857222" sldId="256"/>
            <ac:spMk id="5" creationId="{727F3F19-5A4B-42AD-9A79-B8279086A6FC}"/>
          </ac:spMkLst>
        </pc:spChg>
        <pc:spChg chg="add">
          <ac:chgData name="King, Seth (king9778@vandals.uidaho.edu)" userId="S::king9778@vandals.uidaho.edu::a56dc687-f457-43b3-8dbf-5df3bf0909a1" providerId="AD" clId="Web-{FFC92588-38AB-497E-D3C5-9655CAFC00DC}" dt="2020-09-08T17:42:47.591" v="75"/>
          <ac:spMkLst>
            <pc:docMk/>
            <pc:sldMk cId="109857222" sldId="256"/>
            <ac:spMk id="7" creationId="{8202C37C-3123-4850-965F-F823CD438B52}"/>
          </ac:spMkLst>
        </pc:spChg>
        <pc:spChg chg="add del">
          <ac:chgData name="King, Seth (king9778@vandals.uidaho.edu)" userId="S::king9778@vandals.uidaho.edu::a56dc687-f457-43b3-8dbf-5df3bf0909a1" providerId="AD" clId="Web-{FFC92588-38AB-497E-D3C5-9655CAFC00DC}" dt="2020-09-08T17:42:47.466" v="74"/>
          <ac:spMkLst>
            <pc:docMk/>
            <pc:sldMk cId="109857222" sldId="256"/>
            <ac:spMk id="9" creationId="{60E52DF2-6802-459B-AC2A-AF976DEB1DAB}"/>
          </ac:spMkLst>
        </pc:spChg>
        <pc:picChg chg="add del">
          <ac:chgData name="King, Seth (king9778@vandals.uidaho.edu)" userId="S::king9778@vandals.uidaho.edu::a56dc687-f457-43b3-8dbf-5df3bf0909a1" providerId="AD" clId="Web-{FFC92588-38AB-497E-D3C5-9655CAFC00DC}" dt="2020-09-08T17:42:47.466" v="74"/>
          <ac:picMkLst>
            <pc:docMk/>
            <pc:sldMk cId="109857222" sldId="256"/>
            <ac:picMk id="4" creationId="{9B0424CE-64CE-47BE-B94A-AE7EEA1EF32F}"/>
          </ac:picMkLst>
        </pc:picChg>
        <pc:picChg chg="add">
          <ac:chgData name="King, Seth (king9778@vandals.uidaho.edu)" userId="S::king9778@vandals.uidaho.edu::a56dc687-f457-43b3-8dbf-5df3bf0909a1" providerId="AD" clId="Web-{FFC92588-38AB-497E-D3C5-9655CAFC00DC}" dt="2020-09-08T17:42:47.591" v="75"/>
          <ac:picMkLst>
            <pc:docMk/>
            <pc:sldMk cId="109857222" sldId="256"/>
            <ac:picMk id="6" creationId="{E795AAC2-C661-4117-BABE-929086A167A1}"/>
          </ac:picMkLst>
        </pc:picChg>
        <pc:cxnChg chg="add del">
          <ac:chgData name="King, Seth (king9778@vandals.uidaho.edu)" userId="S::king9778@vandals.uidaho.edu::a56dc687-f457-43b3-8dbf-5df3bf0909a1" providerId="AD" clId="Web-{FFC92588-38AB-497E-D3C5-9655CAFC00DC}" dt="2020-09-08T17:42:47.466" v="74"/>
          <ac:cxnSpMkLst>
            <pc:docMk/>
            <pc:sldMk cId="109857222" sldId="256"/>
            <ac:cxnSpMk id="11" creationId="{EE2E603F-4A95-4FE8-BB06-211DFD75DBEF}"/>
          </ac:cxnSpMkLst>
        </pc:cxnChg>
      </pc:sldChg>
      <pc:sldMasterChg chg="add del addSldLayout delSldLayout">
        <pc:chgData name="King, Seth (king9778@vandals.uidaho.edu)" userId="S::king9778@vandals.uidaho.edu::a56dc687-f457-43b3-8dbf-5df3bf0909a1" providerId="AD" clId="Web-{FFC92588-38AB-497E-D3C5-9655CAFC00DC}" dt="2020-09-08T17:42:47.591" v="75"/>
        <pc:sldMasterMkLst>
          <pc:docMk/>
          <pc:sldMasterMk cId="2460954070" sldId="2147483660"/>
        </pc:sldMasterMkLst>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2385387890" sldId="2147483661"/>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949138452" sldId="2147483662"/>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2591524520" sldId="2147483663"/>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1203092039" sldId="2147483664"/>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3733172339" sldId="2147483665"/>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3210312558" sldId="2147483666"/>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3146388984" sldId="2147483667"/>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3171841454" sldId="2147483668"/>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1718958274" sldId="2147483669"/>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2202905451" sldId="2147483670"/>
          </pc:sldLayoutMkLst>
        </pc:sldLayoutChg>
        <pc:sldLayoutChg chg="add del">
          <pc:chgData name="King, Seth (king9778@vandals.uidaho.edu)" userId="S::king9778@vandals.uidaho.edu::a56dc687-f457-43b3-8dbf-5df3bf0909a1" providerId="AD" clId="Web-{FFC92588-38AB-497E-D3C5-9655CAFC00DC}" dt="2020-09-08T17:42:47.591" v="75"/>
          <pc:sldLayoutMkLst>
            <pc:docMk/>
            <pc:sldMasterMk cId="2460954070" sldId="2147483660"/>
            <pc:sldLayoutMk cId="3479445657" sldId="2147483671"/>
          </pc:sldLayoutMkLst>
        </pc:sldLayoutChg>
      </pc:sldMasterChg>
      <pc:sldMasterChg chg="add addSldLayout">
        <pc:chgData name="King, Seth (king9778@vandals.uidaho.edu)" userId="S::king9778@vandals.uidaho.edu::a56dc687-f457-43b3-8dbf-5df3bf0909a1" providerId="AD" clId="Web-{FFC92588-38AB-497E-D3C5-9655CAFC00DC}" dt="2020-09-08T17:42:47.591" v="75"/>
        <pc:sldMasterMkLst>
          <pc:docMk/>
          <pc:sldMasterMk cId="3439085433" sldId="2147483699"/>
        </pc:sldMasterMkLst>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1963336126" sldId="2147483687"/>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2090898946" sldId="2147483688"/>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2835211366" sldId="2147483689"/>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2450975356" sldId="2147483690"/>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3311383023" sldId="2147483691"/>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3352432106" sldId="2147483692"/>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313260684" sldId="2147483693"/>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4059385178" sldId="2147483694"/>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3456490626" sldId="2147483695"/>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2401566795" sldId="2147483696"/>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4094257633" sldId="2147483697"/>
          </pc:sldLayoutMkLst>
        </pc:sldLayoutChg>
        <pc:sldLayoutChg chg="add">
          <pc:chgData name="King, Seth (king9778@vandals.uidaho.edu)" userId="S::king9778@vandals.uidaho.edu::a56dc687-f457-43b3-8dbf-5df3bf0909a1" providerId="AD" clId="Web-{FFC92588-38AB-497E-D3C5-9655CAFC00DC}" dt="2020-09-08T17:42:47.591" v="75"/>
          <pc:sldLayoutMkLst>
            <pc:docMk/>
            <pc:sldMasterMk cId="3439085433" sldId="2147483699"/>
            <pc:sldLayoutMk cId="1098609414" sldId="2147483698"/>
          </pc:sldLayoutMkLst>
        </pc:sldLayoutChg>
      </pc:sldMasterChg>
      <pc:sldMasterChg chg="add del addSldLayout delSldLayout">
        <pc:chgData name="King, Seth (king9778@vandals.uidaho.edu)" userId="S::king9778@vandals.uidaho.edu::a56dc687-f457-43b3-8dbf-5df3bf0909a1" providerId="AD" clId="Web-{FFC92588-38AB-497E-D3C5-9655CAFC00DC}" dt="2020-09-08T17:42:47.466" v="74"/>
        <pc:sldMasterMkLst>
          <pc:docMk/>
          <pc:sldMasterMk cId="440106410" sldId="2147483712"/>
        </pc:sldMasterMkLst>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1645261352" sldId="2147483701"/>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1679641063" sldId="2147483702"/>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240542930" sldId="2147483703"/>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724508262" sldId="2147483704"/>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1402902608" sldId="2147483705"/>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636786683" sldId="2147483706"/>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2980979614" sldId="2147483707"/>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2611363076" sldId="2147483708"/>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4161370288" sldId="2147483709"/>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1537006767" sldId="2147483710"/>
          </pc:sldLayoutMkLst>
        </pc:sldLayoutChg>
        <pc:sldLayoutChg chg="add del">
          <pc:chgData name="King, Seth (king9778@vandals.uidaho.edu)" userId="S::king9778@vandals.uidaho.edu::a56dc687-f457-43b3-8dbf-5df3bf0909a1" providerId="AD" clId="Web-{FFC92588-38AB-497E-D3C5-9655CAFC00DC}" dt="2020-09-08T17:42:47.466" v="74"/>
          <pc:sldLayoutMkLst>
            <pc:docMk/>
            <pc:sldMasterMk cId="440106410" sldId="2147483712"/>
            <pc:sldLayoutMk cId="2623232109" sldId="2147483711"/>
          </pc:sldLayoutMkLst>
        </pc:sldLayoutChg>
      </pc:sldMasterChg>
    </pc:docChg>
  </pc:docChgLst>
  <pc:docChgLst>
    <pc:chgData name="Stewart, Taylor (stew5398@vandals.uidaho.edu)" userId="S::stew5398@vandals.uidaho.edu::505d530c-a025-42eb-886b-0ebdb5f7a9e0" providerId="AD" clId="Web-{5B94B352-F465-4346-8392-AF501A915747}"/>
    <pc:docChg chg="addSld delSld modSld">
      <pc:chgData name="Stewart, Taylor (stew5398@vandals.uidaho.edu)" userId="S::stew5398@vandals.uidaho.edu::505d530c-a025-42eb-886b-0ebdb5f7a9e0" providerId="AD" clId="Web-{5B94B352-F465-4346-8392-AF501A915747}" dt="2020-09-11T04:12:56.917" v="111" actId="20577"/>
      <pc:docMkLst>
        <pc:docMk/>
      </pc:docMkLst>
      <pc:sldChg chg="modSp">
        <pc:chgData name="Stewart, Taylor (stew5398@vandals.uidaho.edu)" userId="S::stew5398@vandals.uidaho.edu::505d530c-a025-42eb-886b-0ebdb5f7a9e0" providerId="AD" clId="Web-{5B94B352-F465-4346-8392-AF501A915747}" dt="2020-09-10T20:14:24.827" v="4" actId="20577"/>
        <pc:sldMkLst>
          <pc:docMk/>
          <pc:sldMk cId="2981609166" sldId="258"/>
        </pc:sldMkLst>
        <pc:spChg chg="mod">
          <ac:chgData name="Stewart, Taylor (stew5398@vandals.uidaho.edu)" userId="S::stew5398@vandals.uidaho.edu::505d530c-a025-42eb-886b-0ebdb5f7a9e0" providerId="AD" clId="Web-{5B94B352-F465-4346-8392-AF501A915747}" dt="2020-09-10T20:14:24.827" v="4" actId="20577"/>
          <ac:spMkLst>
            <pc:docMk/>
            <pc:sldMk cId="2981609166" sldId="258"/>
            <ac:spMk id="7" creationId="{4F826471-886F-452B-9637-9D615ACB9B0C}"/>
          </ac:spMkLst>
        </pc:spChg>
      </pc:sldChg>
      <pc:sldChg chg="addSp delSp modSp">
        <pc:chgData name="Stewart, Taylor (stew5398@vandals.uidaho.edu)" userId="S::stew5398@vandals.uidaho.edu::505d530c-a025-42eb-886b-0ebdb5f7a9e0" providerId="AD" clId="Web-{5B94B352-F465-4346-8392-AF501A915747}" dt="2020-09-11T04:12:55.089" v="109" actId="20577"/>
        <pc:sldMkLst>
          <pc:docMk/>
          <pc:sldMk cId="2624800290" sldId="260"/>
        </pc:sldMkLst>
        <pc:spChg chg="mod">
          <ac:chgData name="Stewart, Taylor (stew5398@vandals.uidaho.edu)" userId="S::stew5398@vandals.uidaho.edu::505d530c-a025-42eb-886b-0ebdb5f7a9e0" providerId="AD" clId="Web-{5B94B352-F465-4346-8392-AF501A915747}" dt="2020-09-11T04:12:55.089" v="109" actId="20577"/>
          <ac:spMkLst>
            <pc:docMk/>
            <pc:sldMk cId="2624800290" sldId="260"/>
            <ac:spMk id="2" creationId="{BA6FC3F0-0C50-4BDA-97D8-1498B428FC4C}"/>
          </ac:spMkLst>
        </pc:spChg>
        <pc:picChg chg="add mod">
          <ac:chgData name="Stewart, Taylor (stew5398@vandals.uidaho.edu)" userId="S::stew5398@vandals.uidaho.edu::505d530c-a025-42eb-886b-0ebdb5f7a9e0" providerId="AD" clId="Web-{5B94B352-F465-4346-8392-AF501A915747}" dt="2020-09-11T00:04:14.344" v="67" actId="1076"/>
          <ac:picMkLst>
            <pc:docMk/>
            <pc:sldMk cId="2624800290" sldId="260"/>
            <ac:picMk id="3" creationId="{1799A176-9686-474A-82B3-1134C7FF2A45}"/>
          </ac:picMkLst>
        </pc:picChg>
        <pc:picChg chg="add del mod">
          <ac:chgData name="Stewart, Taylor (stew5398@vandals.uidaho.edu)" userId="S::stew5398@vandals.uidaho.edu::505d530c-a025-42eb-886b-0ebdb5f7a9e0" providerId="AD" clId="Web-{5B94B352-F465-4346-8392-AF501A915747}" dt="2020-09-10T22:46:35.868" v="9"/>
          <ac:picMkLst>
            <pc:docMk/>
            <pc:sldMk cId="2624800290" sldId="260"/>
            <ac:picMk id="3" creationId="{7F58BEC4-38EB-4000-A0E4-224BC0BC54EF}"/>
          </ac:picMkLst>
        </pc:picChg>
        <pc:picChg chg="add del mod">
          <ac:chgData name="Stewart, Taylor (stew5398@vandals.uidaho.edu)" userId="S::stew5398@vandals.uidaho.edu::505d530c-a025-42eb-886b-0ebdb5f7a9e0" providerId="AD" clId="Web-{5B94B352-F465-4346-8392-AF501A915747}" dt="2020-09-10T22:47:03.336" v="15"/>
          <ac:picMkLst>
            <pc:docMk/>
            <pc:sldMk cId="2624800290" sldId="260"/>
            <ac:picMk id="5" creationId="{A25728DF-B2AE-41CC-A9D7-AE879E59E028}"/>
          </ac:picMkLst>
        </pc:picChg>
        <pc:picChg chg="add del mod">
          <ac:chgData name="Stewart, Taylor (stew5398@vandals.uidaho.edu)" userId="S::stew5398@vandals.uidaho.edu::505d530c-a025-42eb-886b-0ebdb5f7a9e0" providerId="AD" clId="Web-{5B94B352-F465-4346-8392-AF501A915747}" dt="2020-09-11T00:03:40.610" v="63"/>
          <ac:picMkLst>
            <pc:docMk/>
            <pc:sldMk cId="2624800290" sldId="260"/>
            <ac:picMk id="6" creationId="{7CEA9468-7EE0-4DCC-91D4-52AA5DB9253C}"/>
          </ac:picMkLst>
        </pc:picChg>
      </pc:sldChg>
      <pc:sldChg chg="addSp delSp modSp add replId">
        <pc:chgData name="Stewart, Taylor (stew5398@vandals.uidaho.edu)" userId="S::stew5398@vandals.uidaho.edu::505d530c-a025-42eb-886b-0ebdb5f7a9e0" providerId="AD" clId="Web-{5B94B352-F465-4346-8392-AF501A915747}" dt="2020-09-11T00:12:48.768" v="75"/>
        <pc:sldMkLst>
          <pc:docMk/>
          <pc:sldMk cId="56658374" sldId="268"/>
        </pc:sldMkLst>
        <pc:spChg chg="mod">
          <ac:chgData name="Stewart, Taylor (stew5398@vandals.uidaho.edu)" userId="S::stew5398@vandals.uidaho.edu::505d530c-a025-42eb-886b-0ebdb5f7a9e0" providerId="AD" clId="Web-{5B94B352-F465-4346-8392-AF501A915747}" dt="2020-09-10T23:13:20.694" v="59" actId="20577"/>
          <ac:spMkLst>
            <pc:docMk/>
            <pc:sldMk cId="56658374" sldId="268"/>
            <ac:spMk id="2" creationId="{AF960933-DDCB-40B5-B0CB-2065987494DA}"/>
          </ac:spMkLst>
        </pc:spChg>
        <pc:picChg chg="add del mod">
          <ac:chgData name="Stewart, Taylor (stew5398@vandals.uidaho.edu)" userId="S::stew5398@vandals.uidaho.edu::505d530c-a025-42eb-886b-0ebdb5f7a9e0" providerId="AD" clId="Web-{5B94B352-F465-4346-8392-AF501A915747}" dt="2020-09-11T00:10:15.158" v="71"/>
          <ac:picMkLst>
            <pc:docMk/>
            <pc:sldMk cId="56658374" sldId="268"/>
            <ac:picMk id="3" creationId="{0A727FDE-18C0-4B3A-8A55-2903680DEC6D}"/>
          </ac:picMkLst>
        </pc:picChg>
        <pc:picChg chg="add del mod">
          <ac:chgData name="Stewart, Taylor (stew5398@vandals.uidaho.edu)" userId="S::stew5398@vandals.uidaho.edu::505d530c-a025-42eb-886b-0ebdb5f7a9e0" providerId="AD" clId="Web-{5B94B352-F465-4346-8392-AF501A915747}" dt="2020-09-11T00:12:48.768" v="75"/>
          <ac:picMkLst>
            <pc:docMk/>
            <pc:sldMk cId="56658374" sldId="268"/>
            <ac:picMk id="5" creationId="{E7BADB5D-EECD-4461-9F4A-76CDFBB7172F}"/>
          </ac:picMkLst>
        </pc:picChg>
      </pc:sldChg>
      <pc:sldChg chg="new del">
        <pc:chgData name="Stewart, Taylor (stew5398@vandals.uidaho.edu)" userId="S::stew5398@vandals.uidaho.edu::505d530c-a025-42eb-886b-0ebdb5f7a9e0" providerId="AD" clId="Web-{5B94B352-F465-4346-8392-AF501A915747}" dt="2020-09-10T23:12:20.569" v="27"/>
        <pc:sldMkLst>
          <pc:docMk/>
          <pc:sldMk cId="1196444912" sldId="268"/>
        </pc:sldMkLst>
      </pc:sldChg>
      <pc:sldChg chg="del">
        <pc:chgData name="Stewart, Taylor (stew5398@vandals.uidaho.edu)" userId="S::stew5398@vandals.uidaho.edu::505d530c-a025-42eb-886b-0ebdb5f7a9e0" providerId="AD" clId="Web-{5B94B352-F465-4346-8392-AF501A915747}" dt="2020-09-10T23:12:07.412" v="25"/>
        <pc:sldMkLst>
          <pc:docMk/>
          <pc:sldMk cId="2616076374" sldId="268"/>
        </pc:sldMkLst>
      </pc:sldChg>
      <pc:sldChg chg="modSp add del replId">
        <pc:chgData name="Stewart, Taylor (stew5398@vandals.uidaho.edu)" userId="S::stew5398@vandals.uidaho.edu::505d530c-a025-42eb-886b-0ebdb5f7a9e0" providerId="AD" clId="Web-{5B94B352-F465-4346-8392-AF501A915747}" dt="2020-09-11T04:12:50.292" v="104"/>
        <pc:sldMkLst>
          <pc:docMk/>
          <pc:sldMk cId="3499286164" sldId="269"/>
        </pc:sldMkLst>
        <pc:spChg chg="mod">
          <ac:chgData name="Stewart, Taylor (stew5398@vandals.uidaho.edu)" userId="S::stew5398@vandals.uidaho.edu::505d530c-a025-42eb-886b-0ebdb5f7a9e0" providerId="AD" clId="Web-{5B94B352-F465-4346-8392-AF501A915747}" dt="2020-09-10T23:12:43.444" v="38" actId="20577"/>
          <ac:spMkLst>
            <pc:docMk/>
            <pc:sldMk cId="3499286164" sldId="269"/>
            <ac:spMk id="2" creationId="{AF960933-DDCB-40B5-B0CB-2065987494DA}"/>
          </ac:spMkLst>
        </pc:spChg>
      </pc:sldChg>
      <pc:sldChg chg="modSp">
        <pc:chgData name="Stewart, Taylor (stew5398@vandals.uidaho.edu)" userId="S::stew5398@vandals.uidaho.edu::505d530c-a025-42eb-886b-0ebdb5f7a9e0" providerId="AD" clId="Web-{5B94B352-F465-4346-8392-AF501A915747}" dt="2020-09-11T04:12:48.198" v="101" actId="20577"/>
        <pc:sldMkLst>
          <pc:docMk/>
          <pc:sldMk cId="1173558397" sldId="270"/>
        </pc:sldMkLst>
        <pc:spChg chg="mod">
          <ac:chgData name="Stewart, Taylor (stew5398@vandals.uidaho.edu)" userId="S::stew5398@vandals.uidaho.edu::505d530c-a025-42eb-886b-0ebdb5f7a9e0" providerId="AD" clId="Web-{5B94B352-F465-4346-8392-AF501A915747}" dt="2020-09-11T04:12:48.198" v="101" actId="20577"/>
          <ac:spMkLst>
            <pc:docMk/>
            <pc:sldMk cId="1173558397" sldId="270"/>
            <ac:spMk id="4" creationId="{98CA94C9-93B7-4453-A360-DF41784F0AF5}"/>
          </ac:spMkLst>
        </pc:spChg>
      </pc:sldChg>
    </pc:docChg>
  </pc:docChgLst>
  <pc:docChgLst>
    <pc:chgData name="King, Seth (king9778@vandals.uidaho.edu)" userId="S::king9778@vandals.uidaho.edu::a56dc687-f457-43b3-8dbf-5df3bf0909a1" providerId="AD" clId="Web-{CDA622BF-B5C9-000A-5259-8F68CB385945}"/>
    <pc:docChg chg="modSld">
      <pc:chgData name="King, Seth (king9778@vandals.uidaho.edu)" userId="S::king9778@vandals.uidaho.edu::a56dc687-f457-43b3-8dbf-5df3bf0909a1" providerId="AD" clId="Web-{CDA622BF-B5C9-000A-5259-8F68CB385945}" dt="2020-09-08T18:15:14.338" v="9" actId="20577"/>
      <pc:docMkLst>
        <pc:docMk/>
      </pc:docMkLst>
      <pc:sldChg chg="addSp modSp">
        <pc:chgData name="King, Seth (king9778@vandals.uidaho.edu)" userId="S::king9778@vandals.uidaho.edu::a56dc687-f457-43b3-8dbf-5df3bf0909a1" providerId="AD" clId="Web-{CDA622BF-B5C9-000A-5259-8F68CB385945}" dt="2020-09-08T18:15:13.385" v="7" actId="20577"/>
        <pc:sldMkLst>
          <pc:docMk/>
          <pc:sldMk cId="705751958" sldId="257"/>
        </pc:sldMkLst>
        <pc:spChg chg="mod">
          <ac:chgData name="King, Seth (king9778@vandals.uidaho.edu)" userId="S::king9778@vandals.uidaho.edu::a56dc687-f457-43b3-8dbf-5df3bf0909a1" providerId="AD" clId="Web-{CDA622BF-B5C9-000A-5259-8F68CB385945}" dt="2020-09-08T18:15:13.385" v="7" actId="20577"/>
          <ac:spMkLst>
            <pc:docMk/>
            <pc:sldMk cId="705751958" sldId="257"/>
            <ac:spMk id="2" creationId="{854534CC-7597-442E-B4D9-5A7FBB4ED445}"/>
          </ac:spMkLst>
        </pc:spChg>
        <pc:picChg chg="add mod">
          <ac:chgData name="King, Seth (king9778@vandals.uidaho.edu)" userId="S::king9778@vandals.uidaho.edu::a56dc687-f457-43b3-8dbf-5df3bf0909a1" providerId="AD" clId="Web-{CDA622BF-B5C9-000A-5259-8F68CB385945}" dt="2020-09-08T18:12:57.834" v="2" actId="1076"/>
          <ac:picMkLst>
            <pc:docMk/>
            <pc:sldMk cId="705751958" sldId="257"/>
            <ac:picMk id="3" creationId="{BDC9A77D-2892-4A36-BAD3-75359338FBEA}"/>
          </ac:picMkLst>
        </pc:picChg>
      </pc:sldChg>
      <pc:sldChg chg="addSp">
        <pc:chgData name="King, Seth (king9778@vandals.uidaho.edu)" userId="S::king9778@vandals.uidaho.edu::a56dc687-f457-43b3-8dbf-5df3bf0909a1" providerId="AD" clId="Web-{CDA622BF-B5C9-000A-5259-8F68CB385945}" dt="2020-09-08T18:13:04.131" v="3"/>
        <pc:sldMkLst>
          <pc:docMk/>
          <pc:sldMk cId="2981609166" sldId="258"/>
        </pc:sldMkLst>
        <pc:picChg chg="add">
          <ac:chgData name="King, Seth (king9778@vandals.uidaho.edu)" userId="S::king9778@vandals.uidaho.edu::a56dc687-f457-43b3-8dbf-5df3bf0909a1" providerId="AD" clId="Web-{CDA622BF-B5C9-000A-5259-8F68CB385945}" dt="2020-09-08T18:13:04.131" v="3"/>
          <ac:picMkLst>
            <pc:docMk/>
            <pc:sldMk cId="2981609166" sldId="258"/>
            <ac:picMk id="4" creationId="{EC1AF71A-C527-4A25-AE19-CCF88D465B3E}"/>
          </ac:picMkLst>
        </pc:picChg>
      </pc:sldChg>
      <pc:sldChg chg="addSp">
        <pc:chgData name="King, Seth (king9778@vandals.uidaho.edu)" userId="S::king9778@vandals.uidaho.edu::a56dc687-f457-43b3-8dbf-5df3bf0909a1" providerId="AD" clId="Web-{CDA622BF-B5C9-000A-5259-8F68CB385945}" dt="2020-09-08T18:13:06.443" v="4"/>
        <pc:sldMkLst>
          <pc:docMk/>
          <pc:sldMk cId="3676765284" sldId="259"/>
        </pc:sldMkLst>
        <pc:picChg chg="add">
          <ac:chgData name="King, Seth (king9778@vandals.uidaho.edu)" userId="S::king9778@vandals.uidaho.edu::a56dc687-f457-43b3-8dbf-5df3bf0909a1" providerId="AD" clId="Web-{CDA622BF-B5C9-000A-5259-8F68CB385945}" dt="2020-09-08T18:13:06.443" v="4"/>
          <ac:picMkLst>
            <pc:docMk/>
            <pc:sldMk cId="3676765284" sldId="259"/>
            <ac:picMk id="4" creationId="{CF95861C-4B2C-4E09-9C45-96685FAEEC47}"/>
          </ac:picMkLst>
        </pc:picChg>
      </pc:sldChg>
      <pc:sldChg chg="addSp">
        <pc:chgData name="King, Seth (king9778@vandals.uidaho.edu)" userId="S::king9778@vandals.uidaho.edu::a56dc687-f457-43b3-8dbf-5df3bf0909a1" providerId="AD" clId="Web-{CDA622BF-B5C9-000A-5259-8F68CB385945}" dt="2020-09-08T18:13:07.865" v="5"/>
        <pc:sldMkLst>
          <pc:docMk/>
          <pc:sldMk cId="2624800290" sldId="260"/>
        </pc:sldMkLst>
        <pc:picChg chg="add">
          <ac:chgData name="King, Seth (king9778@vandals.uidaho.edu)" userId="S::king9778@vandals.uidaho.edu::a56dc687-f457-43b3-8dbf-5df3bf0909a1" providerId="AD" clId="Web-{CDA622BF-B5C9-000A-5259-8F68CB385945}" dt="2020-09-08T18:13:07.865" v="5"/>
          <ac:picMkLst>
            <pc:docMk/>
            <pc:sldMk cId="2624800290" sldId="260"/>
            <ac:picMk id="4" creationId="{760B1D65-2A0D-45E4-9AFB-E23556900CA1}"/>
          </ac:picMkLst>
        </pc:picChg>
      </pc:sldChg>
      <pc:sldChg chg="addSp">
        <pc:chgData name="King, Seth (king9778@vandals.uidaho.edu)" userId="S::king9778@vandals.uidaho.edu::a56dc687-f457-43b3-8dbf-5df3bf0909a1" providerId="AD" clId="Web-{CDA622BF-B5C9-000A-5259-8F68CB385945}" dt="2020-09-08T18:13:09.490" v="6"/>
        <pc:sldMkLst>
          <pc:docMk/>
          <pc:sldMk cId="1291691649" sldId="261"/>
        </pc:sldMkLst>
        <pc:picChg chg="add">
          <ac:chgData name="King, Seth (king9778@vandals.uidaho.edu)" userId="S::king9778@vandals.uidaho.edu::a56dc687-f457-43b3-8dbf-5df3bf0909a1" providerId="AD" clId="Web-{CDA622BF-B5C9-000A-5259-8F68CB385945}" dt="2020-09-08T18:13:09.490" v="6"/>
          <ac:picMkLst>
            <pc:docMk/>
            <pc:sldMk cId="1291691649" sldId="261"/>
            <ac:picMk id="4" creationId="{602D9C2E-88C8-4AE9-9FF8-D6E87AA152D2}"/>
          </ac:picMkLst>
        </pc:picChg>
      </pc:sldChg>
    </pc:docChg>
  </pc:docChgLst>
  <pc:docChgLst>
    <pc:chgData name="King, Seth (king9778@vandals.uidaho.edu)" userId="S::king9778@vandals.uidaho.edu::a56dc687-f457-43b3-8dbf-5df3bf0909a1" providerId="AD" clId="Web-{26CB894C-B1E2-2DA0-3BFA-109A5C1DA32B}"/>
    <pc:docChg chg="modSld">
      <pc:chgData name="King, Seth (king9778@vandals.uidaho.edu)" userId="S::king9778@vandals.uidaho.edu::a56dc687-f457-43b3-8dbf-5df3bf0909a1" providerId="AD" clId="Web-{26CB894C-B1E2-2DA0-3BFA-109A5C1DA32B}" dt="2020-09-12T16:36:57.438" v="457" actId="14100"/>
      <pc:docMkLst>
        <pc:docMk/>
      </pc:docMkLst>
      <pc:sldChg chg="addSp delSp modSp">
        <pc:chgData name="King, Seth (king9778@vandals.uidaho.edu)" userId="S::king9778@vandals.uidaho.edu::a56dc687-f457-43b3-8dbf-5df3bf0909a1" providerId="AD" clId="Web-{26CB894C-B1E2-2DA0-3BFA-109A5C1DA32B}" dt="2020-09-12T16:36:57.438" v="457" actId="14100"/>
        <pc:sldMkLst>
          <pc:docMk/>
          <pc:sldMk cId="56658374" sldId="268"/>
        </pc:sldMkLst>
        <pc:spChg chg="mod">
          <ac:chgData name="King, Seth (king9778@vandals.uidaho.edu)" userId="S::king9778@vandals.uidaho.edu::a56dc687-f457-43b3-8dbf-5df3bf0909a1" providerId="AD" clId="Web-{26CB894C-B1E2-2DA0-3BFA-109A5C1DA32B}" dt="2020-09-12T16:34:39.500" v="404" actId="1076"/>
          <ac:spMkLst>
            <pc:docMk/>
            <pc:sldMk cId="56658374" sldId="268"/>
            <ac:spMk id="3" creationId="{C6A5CDA5-10C7-4E65-8B65-817987FACFBF}"/>
          </ac:spMkLst>
        </pc:spChg>
        <pc:spChg chg="mod">
          <ac:chgData name="King, Seth (king9778@vandals.uidaho.edu)" userId="S::king9778@vandals.uidaho.edu::a56dc687-f457-43b3-8dbf-5df3bf0909a1" providerId="AD" clId="Web-{26CB894C-B1E2-2DA0-3BFA-109A5C1DA32B}" dt="2020-09-12T16:33:16.422" v="397" actId="1076"/>
          <ac:spMkLst>
            <pc:docMk/>
            <pc:sldMk cId="56658374" sldId="268"/>
            <ac:spMk id="11" creationId="{B5DCE0DC-8438-44F1-9EF9-9934B6272135}"/>
          </ac:spMkLst>
        </pc:spChg>
        <pc:spChg chg="mod">
          <ac:chgData name="King, Seth (king9778@vandals.uidaho.edu)" userId="S::king9778@vandals.uidaho.edu::a56dc687-f457-43b3-8dbf-5df3bf0909a1" providerId="AD" clId="Web-{26CB894C-B1E2-2DA0-3BFA-109A5C1DA32B}" dt="2020-09-12T16:22:00.468" v="335" actId="1076"/>
          <ac:spMkLst>
            <pc:docMk/>
            <pc:sldMk cId="56658374" sldId="268"/>
            <ac:spMk id="12" creationId="{38829CB3-AB9D-44F8-978A-BDDDCECA144E}"/>
          </ac:spMkLst>
        </pc:spChg>
        <pc:spChg chg="mod">
          <ac:chgData name="King, Seth (king9778@vandals.uidaho.edu)" userId="S::king9778@vandals.uidaho.edu::a56dc687-f457-43b3-8dbf-5df3bf0909a1" providerId="AD" clId="Web-{26CB894C-B1E2-2DA0-3BFA-109A5C1DA32B}" dt="2020-09-12T16:18:40.671" v="289" actId="1076"/>
          <ac:spMkLst>
            <pc:docMk/>
            <pc:sldMk cId="56658374" sldId="268"/>
            <ac:spMk id="13" creationId="{B2314E00-40F8-4F76-8580-7F04738EA56F}"/>
          </ac:spMkLst>
        </pc:spChg>
        <pc:spChg chg="mod">
          <ac:chgData name="King, Seth (king9778@vandals.uidaho.edu)" userId="S::king9778@vandals.uidaho.edu::a56dc687-f457-43b3-8dbf-5df3bf0909a1" providerId="AD" clId="Web-{26CB894C-B1E2-2DA0-3BFA-109A5C1DA32B}" dt="2020-09-12T15:49:30.560" v="7" actId="1076"/>
          <ac:spMkLst>
            <pc:docMk/>
            <pc:sldMk cId="56658374" sldId="268"/>
            <ac:spMk id="14" creationId="{2DCFA54C-5109-4075-B56D-89BA60F175E9}"/>
          </ac:spMkLst>
        </pc:spChg>
        <pc:spChg chg="mod">
          <ac:chgData name="King, Seth (king9778@vandals.uidaho.edu)" userId="S::king9778@vandals.uidaho.edu::a56dc687-f457-43b3-8dbf-5df3bf0909a1" providerId="AD" clId="Web-{26CB894C-B1E2-2DA0-3BFA-109A5C1DA32B}" dt="2020-09-12T15:49:26.451" v="6" actId="1076"/>
          <ac:spMkLst>
            <pc:docMk/>
            <pc:sldMk cId="56658374" sldId="268"/>
            <ac:spMk id="15" creationId="{DA489090-1DA3-457A-BC09-5506BA373308}"/>
          </ac:spMkLst>
        </pc:spChg>
        <pc:spChg chg="mod">
          <ac:chgData name="King, Seth (king9778@vandals.uidaho.edu)" userId="S::king9778@vandals.uidaho.edu::a56dc687-f457-43b3-8dbf-5df3bf0909a1" providerId="AD" clId="Web-{26CB894C-B1E2-2DA0-3BFA-109A5C1DA32B}" dt="2020-09-12T15:49:19.263" v="4" actId="1076"/>
          <ac:spMkLst>
            <pc:docMk/>
            <pc:sldMk cId="56658374" sldId="268"/>
            <ac:spMk id="16" creationId="{D951A182-9062-4C3E-A6DA-731F77E6EC21}"/>
          </ac:spMkLst>
        </pc:spChg>
        <pc:spChg chg="mod">
          <ac:chgData name="King, Seth (king9778@vandals.uidaho.edu)" userId="S::king9778@vandals.uidaho.edu::a56dc687-f457-43b3-8dbf-5df3bf0909a1" providerId="AD" clId="Web-{26CB894C-B1E2-2DA0-3BFA-109A5C1DA32B}" dt="2020-09-12T15:49:44.404" v="11" actId="1076"/>
          <ac:spMkLst>
            <pc:docMk/>
            <pc:sldMk cId="56658374" sldId="268"/>
            <ac:spMk id="17" creationId="{C087B320-9B58-4AD8-81A2-7EAAE0AD2989}"/>
          </ac:spMkLst>
        </pc:spChg>
        <pc:spChg chg="mod">
          <ac:chgData name="King, Seth (king9778@vandals.uidaho.edu)" userId="S::king9778@vandals.uidaho.edu::a56dc687-f457-43b3-8dbf-5df3bf0909a1" providerId="AD" clId="Web-{26CB894C-B1E2-2DA0-3BFA-109A5C1DA32B}" dt="2020-09-12T15:49:39.310" v="9" actId="1076"/>
          <ac:spMkLst>
            <pc:docMk/>
            <pc:sldMk cId="56658374" sldId="268"/>
            <ac:spMk id="18" creationId="{55D58029-74F6-4EBC-A10F-2C2035A8FC70}"/>
          </ac:spMkLst>
        </pc:spChg>
        <pc:spChg chg="mod">
          <ac:chgData name="King, Seth (king9778@vandals.uidaho.edu)" userId="S::king9778@vandals.uidaho.edu::a56dc687-f457-43b3-8dbf-5df3bf0909a1" providerId="AD" clId="Web-{26CB894C-B1E2-2DA0-3BFA-109A5C1DA32B}" dt="2020-09-12T16:18:36.921" v="288" actId="1076"/>
          <ac:spMkLst>
            <pc:docMk/>
            <pc:sldMk cId="56658374" sldId="268"/>
            <ac:spMk id="19" creationId="{0D3FBA47-FA56-4FB5-94F8-8B489A5DF1E0}"/>
          </ac:spMkLst>
        </pc:spChg>
        <pc:spChg chg="mod">
          <ac:chgData name="King, Seth (king9778@vandals.uidaho.edu)" userId="S::king9778@vandals.uidaho.edu::a56dc687-f457-43b3-8dbf-5df3bf0909a1" providerId="AD" clId="Web-{26CB894C-B1E2-2DA0-3BFA-109A5C1DA32B}" dt="2020-09-12T15:49:23.060" v="5" actId="1076"/>
          <ac:spMkLst>
            <pc:docMk/>
            <pc:sldMk cId="56658374" sldId="268"/>
            <ac:spMk id="20" creationId="{62257FD8-3E46-4136-9204-90AC9545A5BA}"/>
          </ac:spMkLst>
        </pc:spChg>
        <pc:spChg chg="mod">
          <ac:chgData name="King, Seth (king9778@vandals.uidaho.edu)" userId="S::king9778@vandals.uidaho.edu::a56dc687-f457-43b3-8dbf-5df3bf0909a1" providerId="AD" clId="Web-{26CB894C-B1E2-2DA0-3BFA-109A5C1DA32B}" dt="2020-09-12T15:49:33.232" v="8" actId="1076"/>
          <ac:spMkLst>
            <pc:docMk/>
            <pc:sldMk cId="56658374" sldId="268"/>
            <ac:spMk id="21" creationId="{208EF24F-E434-4EDA-93A5-1A9E7432F061}"/>
          </ac:spMkLst>
        </pc:spChg>
        <pc:spChg chg="mod">
          <ac:chgData name="King, Seth (king9778@vandals.uidaho.edu)" userId="S::king9778@vandals.uidaho.edu::a56dc687-f457-43b3-8dbf-5df3bf0909a1" providerId="AD" clId="Web-{26CB894C-B1E2-2DA0-3BFA-109A5C1DA32B}" dt="2020-09-12T15:49:42.388" v="10" actId="1076"/>
          <ac:spMkLst>
            <pc:docMk/>
            <pc:sldMk cId="56658374" sldId="268"/>
            <ac:spMk id="22" creationId="{538269FB-4BEE-48F5-BDC0-460B9E8C8E40}"/>
          </ac:spMkLst>
        </pc:spChg>
        <pc:spChg chg="mod">
          <ac:chgData name="King, Seth (king9778@vandals.uidaho.edu)" userId="S::king9778@vandals.uidaho.edu::a56dc687-f457-43b3-8dbf-5df3bf0909a1" providerId="AD" clId="Web-{26CB894C-B1E2-2DA0-3BFA-109A5C1DA32B}" dt="2020-09-12T16:18:27.156" v="285" actId="1076"/>
          <ac:spMkLst>
            <pc:docMk/>
            <pc:sldMk cId="56658374" sldId="268"/>
            <ac:spMk id="28" creationId="{8135AE7C-2A5B-476C-9A32-887C059BE538}"/>
          </ac:spMkLst>
        </pc:spChg>
        <pc:spChg chg="mod">
          <ac:chgData name="King, Seth (king9778@vandals.uidaho.edu)" userId="S::king9778@vandals.uidaho.edu::a56dc687-f457-43b3-8dbf-5df3bf0909a1" providerId="AD" clId="Web-{26CB894C-B1E2-2DA0-3BFA-109A5C1DA32B}" dt="2020-09-12T15:54:24.139" v="62" actId="1076"/>
          <ac:spMkLst>
            <pc:docMk/>
            <pc:sldMk cId="56658374" sldId="268"/>
            <ac:spMk id="29" creationId="{74330891-20DC-401E-B213-25E4C230FF16}"/>
          </ac:spMkLst>
        </pc:spChg>
        <pc:spChg chg="mod">
          <ac:chgData name="King, Seth (king9778@vandals.uidaho.edu)" userId="S::king9778@vandals.uidaho.edu::a56dc687-f457-43b3-8dbf-5df3bf0909a1" providerId="AD" clId="Web-{26CB894C-B1E2-2DA0-3BFA-109A5C1DA32B}" dt="2020-09-12T15:53:58.904" v="56" actId="1076"/>
          <ac:spMkLst>
            <pc:docMk/>
            <pc:sldMk cId="56658374" sldId="268"/>
            <ac:spMk id="30" creationId="{83328D3F-2853-40DE-BB22-3BE5DAE6A4EF}"/>
          </ac:spMkLst>
        </pc:spChg>
        <pc:spChg chg="mod">
          <ac:chgData name="King, Seth (king9778@vandals.uidaho.edu)" userId="S::king9778@vandals.uidaho.edu::a56dc687-f457-43b3-8dbf-5df3bf0909a1" providerId="AD" clId="Web-{26CB894C-B1E2-2DA0-3BFA-109A5C1DA32B}" dt="2020-09-12T16:07:26.686" v="153" actId="1076"/>
          <ac:spMkLst>
            <pc:docMk/>
            <pc:sldMk cId="56658374" sldId="268"/>
            <ac:spMk id="31" creationId="{9EBBDC6E-4CBD-4D4B-A7D0-ED7001712392}"/>
          </ac:spMkLst>
        </pc:spChg>
        <pc:spChg chg="mod">
          <ac:chgData name="King, Seth (king9778@vandals.uidaho.edu)" userId="S::king9778@vandals.uidaho.edu::a56dc687-f457-43b3-8dbf-5df3bf0909a1" providerId="AD" clId="Web-{26CB894C-B1E2-2DA0-3BFA-109A5C1DA32B}" dt="2020-09-12T16:31:08.703" v="352" actId="14100"/>
          <ac:spMkLst>
            <pc:docMk/>
            <pc:sldMk cId="56658374" sldId="268"/>
            <ac:spMk id="32" creationId="{29CBC88D-DA66-4FE3-853F-DED41337C172}"/>
          </ac:spMkLst>
        </pc:spChg>
        <pc:spChg chg="mod ord">
          <ac:chgData name="King, Seth (king9778@vandals.uidaho.edu)" userId="S::king9778@vandals.uidaho.edu::a56dc687-f457-43b3-8dbf-5df3bf0909a1" providerId="AD" clId="Web-{26CB894C-B1E2-2DA0-3BFA-109A5C1DA32B}" dt="2020-09-12T16:12:18.827" v="184" actId="14100"/>
          <ac:spMkLst>
            <pc:docMk/>
            <pc:sldMk cId="56658374" sldId="268"/>
            <ac:spMk id="36" creationId="{87E4C6A9-6F9F-43AA-A4F3-92E0DD3F0E75}"/>
          </ac:spMkLst>
        </pc:spChg>
        <pc:spChg chg="del">
          <ac:chgData name="King, Seth (king9778@vandals.uidaho.edu)" userId="S::king9778@vandals.uidaho.edu::a56dc687-f457-43b3-8dbf-5df3bf0909a1" providerId="AD" clId="Web-{26CB894C-B1E2-2DA0-3BFA-109A5C1DA32B}" dt="2020-09-12T16:04:50.608" v="131"/>
          <ac:spMkLst>
            <pc:docMk/>
            <pc:sldMk cId="56658374" sldId="268"/>
            <ac:spMk id="38" creationId="{BBB8A194-A44C-4E66-9D89-84E9DFEF36A9}"/>
          </ac:spMkLst>
        </pc:spChg>
        <pc:spChg chg="del mod">
          <ac:chgData name="King, Seth (king9778@vandals.uidaho.edu)" userId="S::king9778@vandals.uidaho.edu::a56dc687-f457-43b3-8dbf-5df3bf0909a1" providerId="AD" clId="Web-{26CB894C-B1E2-2DA0-3BFA-109A5C1DA32B}" dt="2020-09-12T16:02:32.639" v="101"/>
          <ac:spMkLst>
            <pc:docMk/>
            <pc:sldMk cId="56658374" sldId="268"/>
            <ac:spMk id="39" creationId="{0A0C889F-B9CF-4DD1-BFF1-1A3B0F0837D2}"/>
          </ac:spMkLst>
        </pc:spChg>
        <pc:spChg chg="del mod">
          <ac:chgData name="King, Seth (king9778@vandals.uidaho.edu)" userId="S::king9778@vandals.uidaho.edu::a56dc687-f457-43b3-8dbf-5df3bf0909a1" providerId="AD" clId="Web-{26CB894C-B1E2-2DA0-3BFA-109A5C1DA32B}" dt="2020-09-12T16:03:20.217" v="109"/>
          <ac:spMkLst>
            <pc:docMk/>
            <pc:sldMk cId="56658374" sldId="268"/>
            <ac:spMk id="40" creationId="{A53C2707-9A79-44BD-BB9D-F99DC8A5986A}"/>
          </ac:spMkLst>
        </pc:spChg>
        <pc:spChg chg="del mod">
          <ac:chgData name="King, Seth (king9778@vandals.uidaho.edu)" userId="S::king9778@vandals.uidaho.edu::a56dc687-f457-43b3-8dbf-5df3bf0909a1" providerId="AD" clId="Web-{26CB894C-B1E2-2DA0-3BFA-109A5C1DA32B}" dt="2020-09-12T16:03:46.342" v="113"/>
          <ac:spMkLst>
            <pc:docMk/>
            <pc:sldMk cId="56658374" sldId="268"/>
            <ac:spMk id="41" creationId="{52C26547-504D-456D-877F-6A79A1EFD385}"/>
          </ac:spMkLst>
        </pc:spChg>
        <pc:spChg chg="mod">
          <ac:chgData name="King, Seth (king9778@vandals.uidaho.edu)" userId="S::king9778@vandals.uidaho.edu::a56dc687-f457-43b3-8dbf-5df3bf0909a1" providerId="AD" clId="Web-{26CB894C-B1E2-2DA0-3BFA-109A5C1DA32B}" dt="2020-09-12T15:54:27.607" v="63" actId="1076"/>
          <ac:spMkLst>
            <pc:docMk/>
            <pc:sldMk cId="56658374" sldId="268"/>
            <ac:spMk id="42" creationId="{4B047A94-D43F-4706-A5DA-07146DB73F09}"/>
          </ac:spMkLst>
        </pc:spChg>
        <pc:spChg chg="mod">
          <ac:chgData name="King, Seth (king9778@vandals.uidaho.edu)" userId="S::king9778@vandals.uidaho.edu::a56dc687-f457-43b3-8dbf-5df3bf0909a1" providerId="AD" clId="Web-{26CB894C-B1E2-2DA0-3BFA-109A5C1DA32B}" dt="2020-09-12T15:53:54.123" v="55" actId="1076"/>
          <ac:spMkLst>
            <pc:docMk/>
            <pc:sldMk cId="56658374" sldId="268"/>
            <ac:spMk id="43" creationId="{E34C512B-E0EA-47CE-B9A5-708EC7E44B81}"/>
          </ac:spMkLst>
        </pc:spChg>
        <pc:spChg chg="mod">
          <ac:chgData name="King, Seth (king9778@vandals.uidaho.edu)" userId="S::king9778@vandals.uidaho.edu::a56dc687-f457-43b3-8dbf-5df3bf0909a1" providerId="AD" clId="Web-{26CB894C-B1E2-2DA0-3BFA-109A5C1DA32B}" dt="2020-09-12T16:07:52.311" v="158" actId="1076"/>
          <ac:spMkLst>
            <pc:docMk/>
            <pc:sldMk cId="56658374" sldId="268"/>
            <ac:spMk id="44" creationId="{19347820-8905-41CE-B7B7-13FF31629E0F}"/>
          </ac:spMkLst>
        </pc:spChg>
        <pc:spChg chg="mod">
          <ac:chgData name="King, Seth (king9778@vandals.uidaho.edu)" userId="S::king9778@vandals.uidaho.edu::a56dc687-f457-43b3-8dbf-5df3bf0909a1" providerId="AD" clId="Web-{26CB894C-B1E2-2DA0-3BFA-109A5C1DA32B}" dt="2020-09-12T16:07:36.718" v="155" actId="1076"/>
          <ac:spMkLst>
            <pc:docMk/>
            <pc:sldMk cId="56658374" sldId="268"/>
            <ac:spMk id="51" creationId="{6AA9FF42-7E4C-440D-9349-83305A5032E9}"/>
          </ac:spMkLst>
        </pc:spChg>
        <pc:spChg chg="del mod">
          <ac:chgData name="King, Seth (king9778@vandals.uidaho.edu)" userId="S::king9778@vandals.uidaho.edu::a56dc687-f457-43b3-8dbf-5df3bf0909a1" providerId="AD" clId="Web-{26CB894C-B1E2-2DA0-3BFA-109A5C1DA32B}" dt="2020-09-12T16:04:28.389" v="124"/>
          <ac:spMkLst>
            <pc:docMk/>
            <pc:sldMk cId="56658374" sldId="268"/>
            <ac:spMk id="52" creationId="{5175FB7B-2D69-4056-BFCC-BA1B650B037F}"/>
          </ac:spMkLst>
        </pc:spChg>
        <pc:spChg chg="mod">
          <ac:chgData name="King, Seth (king9778@vandals.uidaho.edu)" userId="S::king9778@vandals.uidaho.edu::a56dc687-f457-43b3-8dbf-5df3bf0909a1" providerId="AD" clId="Web-{26CB894C-B1E2-2DA0-3BFA-109A5C1DA32B}" dt="2020-09-12T16:07:48.030" v="157" actId="1076"/>
          <ac:spMkLst>
            <pc:docMk/>
            <pc:sldMk cId="56658374" sldId="268"/>
            <ac:spMk id="55" creationId="{670C3BBD-16E7-408A-B9D8-68CF44614C1B}"/>
          </ac:spMkLst>
        </pc:spChg>
        <pc:spChg chg="add mod">
          <ac:chgData name="King, Seth (king9778@vandals.uidaho.edu)" userId="S::king9778@vandals.uidaho.edu::a56dc687-f457-43b3-8dbf-5df3bf0909a1" providerId="AD" clId="Web-{26CB894C-B1E2-2DA0-3BFA-109A5C1DA32B}" dt="2020-09-12T16:12:21.312" v="185" actId="1076"/>
          <ac:spMkLst>
            <pc:docMk/>
            <pc:sldMk cId="56658374" sldId="268"/>
            <ac:spMk id="58" creationId="{7B318503-D716-40AD-BB64-D3503D9CE927}"/>
          </ac:spMkLst>
        </pc:spChg>
        <pc:spChg chg="mod">
          <ac:chgData name="King, Seth (king9778@vandals.uidaho.edu)" userId="S::king9778@vandals.uidaho.edu::a56dc687-f457-43b3-8dbf-5df3bf0909a1" providerId="AD" clId="Web-{26CB894C-B1E2-2DA0-3BFA-109A5C1DA32B}" dt="2020-09-12T16:24:16.843" v="345" actId="14100"/>
          <ac:spMkLst>
            <pc:docMk/>
            <pc:sldMk cId="56658374" sldId="268"/>
            <ac:spMk id="59" creationId="{346FA173-CE9B-40E8-A301-AC2E45B1C0FE}"/>
          </ac:spMkLst>
        </pc:spChg>
        <pc:spChg chg="mod">
          <ac:chgData name="King, Seth (king9778@vandals.uidaho.edu)" userId="S::king9778@vandals.uidaho.edu::a56dc687-f457-43b3-8dbf-5df3bf0909a1" providerId="AD" clId="Web-{26CB894C-B1E2-2DA0-3BFA-109A5C1DA32B}" dt="2020-09-12T16:34:35.094" v="403" actId="1076"/>
          <ac:spMkLst>
            <pc:docMk/>
            <pc:sldMk cId="56658374" sldId="268"/>
            <ac:spMk id="60" creationId="{A5F57EE4-2082-439C-931E-EB0D0F1115B4}"/>
          </ac:spMkLst>
        </pc:spChg>
        <pc:spChg chg="add mod">
          <ac:chgData name="King, Seth (king9778@vandals.uidaho.edu)" userId="S::king9778@vandals.uidaho.edu::a56dc687-f457-43b3-8dbf-5df3bf0909a1" providerId="AD" clId="Web-{26CB894C-B1E2-2DA0-3BFA-109A5C1DA32B}" dt="2020-09-12T16:12:24.155" v="186" actId="1076"/>
          <ac:spMkLst>
            <pc:docMk/>
            <pc:sldMk cId="56658374" sldId="268"/>
            <ac:spMk id="61" creationId="{71559F6B-2A36-4F61-A2E4-C146FAB5FFB0}"/>
          </ac:spMkLst>
        </pc:spChg>
        <pc:spChg chg="add mod">
          <ac:chgData name="King, Seth (king9778@vandals.uidaho.edu)" userId="S::king9778@vandals.uidaho.edu::a56dc687-f457-43b3-8dbf-5df3bf0909a1" providerId="AD" clId="Web-{26CB894C-B1E2-2DA0-3BFA-109A5C1DA32B}" dt="2020-09-12T16:12:27.327" v="187" actId="1076"/>
          <ac:spMkLst>
            <pc:docMk/>
            <pc:sldMk cId="56658374" sldId="268"/>
            <ac:spMk id="62" creationId="{14175641-8936-4EA9-B706-A619F487FC2A}"/>
          </ac:spMkLst>
        </pc:spChg>
        <pc:spChg chg="add mod">
          <ac:chgData name="King, Seth (king9778@vandals.uidaho.edu)" userId="S::king9778@vandals.uidaho.edu::a56dc687-f457-43b3-8dbf-5df3bf0909a1" providerId="AD" clId="Web-{26CB894C-B1E2-2DA0-3BFA-109A5C1DA32B}" dt="2020-09-12T16:19:01.421" v="292" actId="1076"/>
          <ac:spMkLst>
            <pc:docMk/>
            <pc:sldMk cId="56658374" sldId="268"/>
            <ac:spMk id="63" creationId="{65E0DBD4-6642-4614-9851-DABD7CBD2C11}"/>
          </ac:spMkLst>
        </pc:spChg>
        <pc:spChg chg="add mod">
          <ac:chgData name="King, Seth (king9778@vandals.uidaho.edu)" userId="S::king9778@vandals.uidaho.edu::a56dc687-f457-43b3-8dbf-5df3bf0909a1" providerId="AD" clId="Web-{26CB894C-B1E2-2DA0-3BFA-109A5C1DA32B}" dt="2020-09-12T16:07:10.014" v="150" actId="1076"/>
          <ac:spMkLst>
            <pc:docMk/>
            <pc:sldMk cId="56658374" sldId="268"/>
            <ac:spMk id="64" creationId="{41963778-1A29-495C-B5DE-946740DFBE94}"/>
          </ac:spMkLst>
        </pc:spChg>
        <pc:spChg chg="add mod">
          <ac:chgData name="King, Seth (king9778@vandals.uidaho.edu)" userId="S::king9778@vandals.uidaho.edu::a56dc687-f457-43b3-8dbf-5df3bf0909a1" providerId="AD" clId="Web-{26CB894C-B1E2-2DA0-3BFA-109A5C1DA32B}" dt="2020-09-12T16:16:03.484" v="250" actId="1076"/>
          <ac:spMkLst>
            <pc:docMk/>
            <pc:sldMk cId="56658374" sldId="268"/>
            <ac:spMk id="65" creationId="{D6AFC62A-5C88-4C94-9221-A51A71428C9B}"/>
          </ac:spMkLst>
        </pc:spChg>
        <pc:spChg chg="add mod">
          <ac:chgData name="King, Seth (king9778@vandals.uidaho.edu)" userId="S::king9778@vandals.uidaho.edu::a56dc687-f457-43b3-8dbf-5df3bf0909a1" providerId="AD" clId="Web-{26CB894C-B1E2-2DA0-3BFA-109A5C1DA32B}" dt="2020-09-12T16:14:54.296" v="240" actId="1076"/>
          <ac:spMkLst>
            <pc:docMk/>
            <pc:sldMk cId="56658374" sldId="268"/>
            <ac:spMk id="77" creationId="{EAF697ED-7FF0-4122-BD29-EDBBF7190391}"/>
          </ac:spMkLst>
        </pc:spChg>
        <pc:spChg chg="add mod">
          <ac:chgData name="King, Seth (king9778@vandals.uidaho.edu)" userId="S::king9778@vandals.uidaho.edu::a56dc687-f457-43b3-8dbf-5df3bf0909a1" providerId="AD" clId="Web-{26CB894C-B1E2-2DA0-3BFA-109A5C1DA32B}" dt="2020-09-12T16:14:43.671" v="232" actId="1076"/>
          <ac:spMkLst>
            <pc:docMk/>
            <pc:sldMk cId="56658374" sldId="268"/>
            <ac:spMk id="78" creationId="{8A43822B-53EA-4F8E-B9A2-1EECA6D551E0}"/>
          </ac:spMkLst>
        </pc:spChg>
        <pc:spChg chg="add mod">
          <ac:chgData name="King, Seth (king9778@vandals.uidaho.edu)" userId="S::king9778@vandals.uidaho.edu::a56dc687-f457-43b3-8dbf-5df3bf0909a1" providerId="AD" clId="Web-{26CB894C-B1E2-2DA0-3BFA-109A5C1DA32B}" dt="2020-09-12T16:14:34.421" v="216" actId="1076"/>
          <ac:spMkLst>
            <pc:docMk/>
            <pc:sldMk cId="56658374" sldId="268"/>
            <ac:spMk id="79" creationId="{F573E71B-60A2-46F8-ADA5-D5F3398818E7}"/>
          </ac:spMkLst>
        </pc:spChg>
        <pc:spChg chg="add mod">
          <ac:chgData name="King, Seth (king9778@vandals.uidaho.edu)" userId="S::king9778@vandals.uidaho.edu::a56dc687-f457-43b3-8dbf-5df3bf0909a1" providerId="AD" clId="Web-{26CB894C-B1E2-2DA0-3BFA-109A5C1DA32B}" dt="2020-09-12T16:14:24.140" v="209" actId="1076"/>
          <ac:spMkLst>
            <pc:docMk/>
            <pc:sldMk cId="56658374" sldId="268"/>
            <ac:spMk id="80" creationId="{C6390B04-3B49-4CA0-98F7-72A03C0EBE89}"/>
          </ac:spMkLst>
        </pc:spChg>
        <pc:spChg chg="add mod">
          <ac:chgData name="King, Seth (king9778@vandals.uidaho.edu)" userId="S::king9778@vandals.uidaho.edu::a56dc687-f457-43b3-8dbf-5df3bf0909a1" providerId="AD" clId="Web-{26CB894C-B1E2-2DA0-3BFA-109A5C1DA32B}" dt="2020-09-12T16:16:36.499" v="272" actId="1076"/>
          <ac:spMkLst>
            <pc:docMk/>
            <pc:sldMk cId="56658374" sldId="268"/>
            <ac:spMk id="84" creationId="{9C6F1175-21FF-4D0F-9A60-A51E52FC8581}"/>
          </ac:spMkLst>
        </pc:spChg>
        <pc:spChg chg="add mod">
          <ac:chgData name="King, Seth (king9778@vandals.uidaho.edu)" userId="S::king9778@vandals.uidaho.edu::a56dc687-f457-43b3-8dbf-5df3bf0909a1" providerId="AD" clId="Web-{26CB894C-B1E2-2DA0-3BFA-109A5C1DA32B}" dt="2020-09-12T16:19:33.093" v="294" actId="1076"/>
          <ac:spMkLst>
            <pc:docMk/>
            <pc:sldMk cId="56658374" sldId="268"/>
            <ac:spMk id="86" creationId="{D6836C47-B263-4098-813B-0AAEA7A7B440}"/>
          </ac:spMkLst>
        </pc:spChg>
        <pc:spChg chg="add mod">
          <ac:chgData name="King, Seth (king9778@vandals.uidaho.edu)" userId="S::king9778@vandals.uidaho.edu::a56dc687-f457-43b3-8dbf-5df3bf0909a1" providerId="AD" clId="Web-{26CB894C-B1E2-2DA0-3BFA-109A5C1DA32B}" dt="2020-09-12T16:20:09.046" v="320" actId="1076"/>
          <ac:spMkLst>
            <pc:docMk/>
            <pc:sldMk cId="56658374" sldId="268"/>
            <ac:spMk id="87" creationId="{CC99D847-1467-486D-95CF-41FCD62E76C6}"/>
          </ac:spMkLst>
        </pc:spChg>
        <pc:spChg chg="add mod">
          <ac:chgData name="King, Seth (king9778@vandals.uidaho.edu)" userId="S::king9778@vandals.uidaho.edu::a56dc687-f457-43b3-8dbf-5df3bf0909a1" providerId="AD" clId="Web-{26CB894C-B1E2-2DA0-3BFA-109A5C1DA32B}" dt="2020-09-12T16:19:57.328" v="304" actId="1076"/>
          <ac:spMkLst>
            <pc:docMk/>
            <pc:sldMk cId="56658374" sldId="268"/>
            <ac:spMk id="88" creationId="{0CC6D1A2-F1BB-49FA-BF65-0C9A26F836D8}"/>
          </ac:spMkLst>
        </pc:spChg>
        <pc:spChg chg="add mod">
          <ac:chgData name="King, Seth (king9778@vandals.uidaho.edu)" userId="S::king9778@vandals.uidaho.edu::a56dc687-f457-43b3-8dbf-5df3bf0909a1" providerId="AD" clId="Web-{26CB894C-B1E2-2DA0-3BFA-109A5C1DA32B}" dt="2020-09-12T16:27:00.797" v="351" actId="1076"/>
          <ac:spMkLst>
            <pc:docMk/>
            <pc:sldMk cId="56658374" sldId="268"/>
            <ac:spMk id="95" creationId="{A43A22E0-9D76-4485-AC4E-A537AC223AE4}"/>
          </ac:spMkLst>
        </pc:spChg>
        <pc:spChg chg="add mod">
          <ac:chgData name="King, Seth (king9778@vandals.uidaho.edu)" userId="S::king9778@vandals.uidaho.edu::a56dc687-f457-43b3-8dbf-5df3bf0909a1" providerId="AD" clId="Web-{26CB894C-B1E2-2DA0-3BFA-109A5C1DA32B}" dt="2020-09-12T16:32:32.703" v="393" actId="1076"/>
          <ac:spMkLst>
            <pc:docMk/>
            <pc:sldMk cId="56658374" sldId="268"/>
            <ac:spMk id="96" creationId="{03B98EC4-CDD5-454E-AF08-62CC6CC50C27}"/>
          </ac:spMkLst>
        </pc:spChg>
        <pc:spChg chg="add mod">
          <ac:chgData name="King, Seth (king9778@vandals.uidaho.edu)" userId="S::king9778@vandals.uidaho.edu::a56dc687-f457-43b3-8dbf-5df3bf0909a1" providerId="AD" clId="Web-{26CB894C-B1E2-2DA0-3BFA-109A5C1DA32B}" dt="2020-09-12T16:35:15.563" v="410" actId="1076"/>
          <ac:spMkLst>
            <pc:docMk/>
            <pc:sldMk cId="56658374" sldId="268"/>
            <ac:spMk id="98" creationId="{DC425D81-05EC-4F49-AA23-193AE0B6967B}"/>
          </ac:spMkLst>
        </pc:spChg>
        <pc:spChg chg="add mod">
          <ac:chgData name="King, Seth (king9778@vandals.uidaho.edu)" userId="S::king9778@vandals.uidaho.edu::a56dc687-f457-43b3-8dbf-5df3bf0909a1" providerId="AD" clId="Web-{26CB894C-B1E2-2DA0-3BFA-109A5C1DA32B}" dt="2020-09-12T16:34:29.688" v="402" actId="1076"/>
          <ac:spMkLst>
            <pc:docMk/>
            <pc:sldMk cId="56658374" sldId="268"/>
            <ac:spMk id="99" creationId="{6878A3D5-663C-4F81-8ECC-2D66B301451D}"/>
          </ac:spMkLst>
        </pc:spChg>
        <pc:spChg chg="add mod">
          <ac:chgData name="King, Seth (king9778@vandals.uidaho.edu)" userId="S::king9778@vandals.uidaho.edu::a56dc687-f457-43b3-8dbf-5df3bf0909a1" providerId="AD" clId="Web-{26CB894C-B1E2-2DA0-3BFA-109A5C1DA32B}" dt="2020-09-12T16:35:21.172" v="411" actId="1076"/>
          <ac:spMkLst>
            <pc:docMk/>
            <pc:sldMk cId="56658374" sldId="268"/>
            <ac:spMk id="100" creationId="{CD20F3DB-680E-4776-B301-A5B37BE2F615}"/>
          </ac:spMkLst>
        </pc:spChg>
        <pc:spChg chg="add mod">
          <ac:chgData name="King, Seth (king9778@vandals.uidaho.edu)" userId="S::king9778@vandals.uidaho.edu::a56dc687-f457-43b3-8dbf-5df3bf0909a1" providerId="AD" clId="Web-{26CB894C-B1E2-2DA0-3BFA-109A5C1DA32B}" dt="2020-09-12T16:36:29.422" v="447" actId="20577"/>
          <ac:spMkLst>
            <pc:docMk/>
            <pc:sldMk cId="56658374" sldId="268"/>
            <ac:spMk id="101" creationId="{302F896E-A2D6-40DA-ACFD-C31ADFFC14AE}"/>
          </ac:spMkLst>
        </pc:spChg>
        <pc:spChg chg="add mod">
          <ac:chgData name="King, Seth (king9778@vandals.uidaho.edu)" userId="S::king9778@vandals.uidaho.edu::a56dc687-f457-43b3-8dbf-5df3bf0909a1" providerId="AD" clId="Web-{26CB894C-B1E2-2DA0-3BFA-109A5C1DA32B}" dt="2020-09-12T16:36:12.016" v="433" actId="20577"/>
          <ac:spMkLst>
            <pc:docMk/>
            <pc:sldMk cId="56658374" sldId="268"/>
            <ac:spMk id="102" creationId="{90F6122F-96CE-42E7-8A04-CA852F85B569}"/>
          </ac:spMkLst>
        </pc:spChg>
        <pc:spChg chg="add mod">
          <ac:chgData name="King, Seth (king9778@vandals.uidaho.edu)" userId="S::king9778@vandals.uidaho.edu::a56dc687-f457-43b3-8dbf-5df3bf0909a1" providerId="AD" clId="Web-{26CB894C-B1E2-2DA0-3BFA-109A5C1DA32B}" dt="2020-09-12T16:36:01.735" v="422" actId="20577"/>
          <ac:spMkLst>
            <pc:docMk/>
            <pc:sldMk cId="56658374" sldId="268"/>
            <ac:spMk id="103" creationId="{2656ADD5-CB94-4C44-9104-0920A786A2D0}"/>
          </ac:spMkLst>
        </pc:spChg>
        <pc:cxnChg chg="mod">
          <ac:chgData name="King, Seth (king9778@vandals.uidaho.edu)" userId="S::king9778@vandals.uidaho.edu::a56dc687-f457-43b3-8dbf-5df3bf0909a1" providerId="AD" clId="Web-{26CB894C-B1E2-2DA0-3BFA-109A5C1DA32B}" dt="2020-09-12T16:18:51.718" v="291" actId="14100"/>
          <ac:cxnSpMkLst>
            <pc:docMk/>
            <pc:sldMk cId="56658374" sldId="268"/>
            <ac:cxnSpMk id="23" creationId="{79633402-F823-4563-A585-98B0F4AE42B8}"/>
          </ac:cxnSpMkLst>
        </pc:cxnChg>
        <pc:cxnChg chg="mod">
          <ac:chgData name="King, Seth (king9778@vandals.uidaho.edu)" userId="S::king9778@vandals.uidaho.edu::a56dc687-f457-43b3-8dbf-5df3bf0909a1" providerId="AD" clId="Web-{26CB894C-B1E2-2DA0-3BFA-109A5C1DA32B}" dt="2020-09-12T15:50:15.373" v="18" actId="14100"/>
          <ac:cxnSpMkLst>
            <pc:docMk/>
            <pc:sldMk cId="56658374" sldId="268"/>
            <ac:cxnSpMk id="24" creationId="{7F413B65-C58C-47B4-8C55-84F63FA2CB12}"/>
          </ac:cxnSpMkLst>
        </pc:cxnChg>
        <pc:cxnChg chg="mod">
          <ac:chgData name="King, Seth (king9778@vandals.uidaho.edu)" userId="S::king9778@vandals.uidaho.edu::a56dc687-f457-43b3-8dbf-5df3bf0909a1" providerId="AD" clId="Web-{26CB894C-B1E2-2DA0-3BFA-109A5C1DA32B}" dt="2020-09-12T15:50:10.482" v="17" actId="14100"/>
          <ac:cxnSpMkLst>
            <pc:docMk/>
            <pc:sldMk cId="56658374" sldId="268"/>
            <ac:cxnSpMk id="25" creationId="{DAE0BF2A-8C47-40C1-B420-4C19E1007534}"/>
          </ac:cxnSpMkLst>
        </pc:cxnChg>
        <pc:cxnChg chg="mod">
          <ac:chgData name="King, Seth (king9778@vandals.uidaho.edu)" userId="S::king9778@vandals.uidaho.edu::a56dc687-f457-43b3-8dbf-5df3bf0909a1" providerId="AD" clId="Web-{26CB894C-B1E2-2DA0-3BFA-109A5C1DA32B}" dt="2020-09-12T15:50:02.951" v="15" actId="14100"/>
          <ac:cxnSpMkLst>
            <pc:docMk/>
            <pc:sldMk cId="56658374" sldId="268"/>
            <ac:cxnSpMk id="26" creationId="{AE7FA594-43FA-4F88-92CF-1F5F591C21C5}"/>
          </ac:cxnSpMkLst>
        </pc:cxnChg>
        <pc:cxnChg chg="mod">
          <ac:chgData name="King, Seth (king9778@vandals.uidaho.edu)" userId="S::king9778@vandals.uidaho.edu::a56dc687-f457-43b3-8dbf-5df3bf0909a1" providerId="AD" clId="Web-{26CB894C-B1E2-2DA0-3BFA-109A5C1DA32B}" dt="2020-09-12T15:49:50.966" v="13" actId="14100"/>
          <ac:cxnSpMkLst>
            <pc:docMk/>
            <pc:sldMk cId="56658374" sldId="268"/>
            <ac:cxnSpMk id="27" creationId="{A8233BD7-951B-47BC-9397-033AAA75A724}"/>
          </ac:cxnSpMkLst>
        </pc:cxnChg>
        <pc:cxnChg chg="del">
          <ac:chgData name="King, Seth (king9778@vandals.uidaho.edu)" userId="S::king9778@vandals.uidaho.edu::a56dc687-f457-43b3-8dbf-5df3bf0909a1" providerId="AD" clId="Web-{26CB894C-B1E2-2DA0-3BFA-109A5C1DA32B}" dt="2020-09-12T16:04:48.889" v="130"/>
          <ac:cxnSpMkLst>
            <pc:docMk/>
            <pc:sldMk cId="56658374" sldId="268"/>
            <ac:cxnSpMk id="33" creationId="{787A38D3-AE04-4741-8420-A2E1D3F539D4}"/>
          </ac:cxnSpMkLst>
        </pc:cxnChg>
        <pc:cxnChg chg="del">
          <ac:chgData name="King, Seth (king9778@vandals.uidaho.edu)" userId="S::king9778@vandals.uidaho.edu::a56dc687-f457-43b3-8dbf-5df3bf0909a1" providerId="AD" clId="Web-{26CB894C-B1E2-2DA0-3BFA-109A5C1DA32B}" dt="2020-09-12T16:04:52.795" v="132"/>
          <ac:cxnSpMkLst>
            <pc:docMk/>
            <pc:sldMk cId="56658374" sldId="268"/>
            <ac:cxnSpMk id="34" creationId="{DFF4824F-B4C1-4F13-813D-1C70F5E48EDF}"/>
          </ac:cxnSpMkLst>
        </pc:cxnChg>
        <pc:cxnChg chg="del">
          <ac:chgData name="King, Seth (king9778@vandals.uidaho.edu)" userId="S::king9778@vandals.uidaho.edu::a56dc687-f457-43b3-8dbf-5df3bf0909a1" providerId="AD" clId="Web-{26CB894C-B1E2-2DA0-3BFA-109A5C1DA32B}" dt="2020-09-12T16:04:47.030" v="129"/>
          <ac:cxnSpMkLst>
            <pc:docMk/>
            <pc:sldMk cId="56658374" sldId="268"/>
            <ac:cxnSpMk id="35" creationId="{D9533220-AB74-4CA9-885E-2B3C3BBF2524}"/>
          </ac:cxnSpMkLst>
        </pc:cxnChg>
        <pc:cxnChg chg="add del mod">
          <ac:chgData name="King, Seth (king9778@vandals.uidaho.edu)" userId="S::king9778@vandals.uidaho.edu::a56dc687-f457-43b3-8dbf-5df3bf0909a1" providerId="AD" clId="Web-{26CB894C-B1E2-2DA0-3BFA-109A5C1DA32B}" dt="2020-09-12T16:02:17.936" v="96"/>
          <ac:cxnSpMkLst>
            <pc:docMk/>
            <pc:sldMk cId="56658374" sldId="268"/>
            <ac:cxnSpMk id="37" creationId="{D6413985-8953-4155-85B2-92E9CACA16CD}"/>
          </ac:cxnSpMkLst>
        </pc:cxnChg>
        <pc:cxnChg chg="del mod">
          <ac:chgData name="King, Seth (king9778@vandals.uidaho.edu)" userId="S::king9778@vandals.uidaho.edu::a56dc687-f457-43b3-8dbf-5df3bf0909a1" providerId="AD" clId="Web-{26CB894C-B1E2-2DA0-3BFA-109A5C1DA32B}" dt="2020-09-12T16:02:30.170" v="100"/>
          <ac:cxnSpMkLst>
            <pc:docMk/>
            <pc:sldMk cId="56658374" sldId="268"/>
            <ac:cxnSpMk id="45" creationId="{6EBA59FB-B05D-4A94-B207-7DFB1B2E980B}"/>
          </ac:cxnSpMkLst>
        </pc:cxnChg>
        <pc:cxnChg chg="del mod">
          <ac:chgData name="King, Seth (king9778@vandals.uidaho.edu)" userId="S::king9778@vandals.uidaho.edu::a56dc687-f457-43b3-8dbf-5df3bf0909a1" providerId="AD" clId="Web-{26CB894C-B1E2-2DA0-3BFA-109A5C1DA32B}" dt="2020-09-12T16:02:27.998" v="99"/>
          <ac:cxnSpMkLst>
            <pc:docMk/>
            <pc:sldMk cId="56658374" sldId="268"/>
            <ac:cxnSpMk id="46" creationId="{D9B3D2C9-20C0-4D42-A066-A7A053894C02}"/>
          </ac:cxnSpMkLst>
        </pc:cxnChg>
        <pc:cxnChg chg="del mod">
          <ac:chgData name="King, Seth (king9778@vandals.uidaho.edu)" userId="S::king9778@vandals.uidaho.edu::a56dc687-f457-43b3-8dbf-5df3bf0909a1" providerId="AD" clId="Web-{26CB894C-B1E2-2DA0-3BFA-109A5C1DA32B}" dt="2020-09-12T16:02:22.389" v="97"/>
          <ac:cxnSpMkLst>
            <pc:docMk/>
            <pc:sldMk cId="56658374" sldId="268"/>
            <ac:cxnSpMk id="47" creationId="{4E56C47D-5C59-4594-A951-747F7076CAD8}"/>
          </ac:cxnSpMkLst>
        </pc:cxnChg>
        <pc:cxnChg chg="del mod">
          <ac:chgData name="King, Seth (king9778@vandals.uidaho.edu)" userId="S::king9778@vandals.uidaho.edu::a56dc687-f457-43b3-8dbf-5df3bf0909a1" providerId="AD" clId="Web-{26CB894C-B1E2-2DA0-3BFA-109A5C1DA32B}" dt="2020-09-12T16:02:25.592" v="98"/>
          <ac:cxnSpMkLst>
            <pc:docMk/>
            <pc:sldMk cId="56658374" sldId="268"/>
            <ac:cxnSpMk id="48" creationId="{3BB2796C-1C03-483C-8F4B-2360BD575F5B}"/>
          </ac:cxnSpMkLst>
        </pc:cxnChg>
        <pc:cxnChg chg="del mod">
          <ac:chgData name="King, Seth (king9778@vandals.uidaho.edu)" userId="S::king9778@vandals.uidaho.edu::a56dc687-f457-43b3-8dbf-5df3bf0909a1" providerId="AD" clId="Web-{26CB894C-B1E2-2DA0-3BFA-109A5C1DA32B}" dt="2020-09-12T16:03:49.217" v="114"/>
          <ac:cxnSpMkLst>
            <pc:docMk/>
            <pc:sldMk cId="56658374" sldId="268"/>
            <ac:cxnSpMk id="49" creationId="{1D3E5A7E-5F16-453D-9356-0EFB91C7F5FB}"/>
          </ac:cxnSpMkLst>
        </pc:cxnChg>
        <pc:cxnChg chg="del mod">
          <ac:chgData name="King, Seth (king9778@vandals.uidaho.edu)" userId="S::king9778@vandals.uidaho.edu::a56dc687-f457-43b3-8dbf-5df3bf0909a1" providerId="AD" clId="Web-{26CB894C-B1E2-2DA0-3BFA-109A5C1DA32B}" dt="2020-09-12T16:03:42.608" v="112"/>
          <ac:cxnSpMkLst>
            <pc:docMk/>
            <pc:sldMk cId="56658374" sldId="268"/>
            <ac:cxnSpMk id="50" creationId="{F5B474DE-8ED8-48DF-B0ED-E8BA9E564EF0}"/>
          </ac:cxnSpMkLst>
        </pc:cxnChg>
        <pc:cxnChg chg="del mod">
          <ac:chgData name="King, Seth (king9778@vandals.uidaho.edu)" userId="S::king9778@vandals.uidaho.edu::a56dc687-f457-43b3-8dbf-5df3bf0909a1" providerId="AD" clId="Web-{26CB894C-B1E2-2DA0-3BFA-109A5C1DA32B}" dt="2020-09-12T16:04:22.952" v="122"/>
          <ac:cxnSpMkLst>
            <pc:docMk/>
            <pc:sldMk cId="56658374" sldId="268"/>
            <ac:cxnSpMk id="53" creationId="{3967DD45-D015-4A50-86DA-27BD465F009A}"/>
          </ac:cxnSpMkLst>
        </pc:cxnChg>
        <pc:cxnChg chg="del mod">
          <ac:chgData name="King, Seth (king9778@vandals.uidaho.edu)" userId="S::king9778@vandals.uidaho.edu::a56dc687-f457-43b3-8dbf-5df3bf0909a1" providerId="AD" clId="Web-{26CB894C-B1E2-2DA0-3BFA-109A5C1DA32B}" dt="2020-09-12T16:04:25.874" v="123"/>
          <ac:cxnSpMkLst>
            <pc:docMk/>
            <pc:sldMk cId="56658374" sldId="268"/>
            <ac:cxnSpMk id="54" creationId="{BB78C153-3494-46D1-9AF4-246E4C2FC32A}"/>
          </ac:cxnSpMkLst>
        </pc:cxnChg>
        <pc:cxnChg chg="add mod">
          <ac:chgData name="King, Seth (king9778@vandals.uidaho.edu)" userId="S::king9778@vandals.uidaho.edu::a56dc687-f457-43b3-8dbf-5df3bf0909a1" providerId="AD" clId="Web-{26CB894C-B1E2-2DA0-3BFA-109A5C1DA32B}" dt="2020-09-12T16:03:09.983" v="108" actId="14100"/>
          <ac:cxnSpMkLst>
            <pc:docMk/>
            <pc:sldMk cId="56658374" sldId="268"/>
            <ac:cxnSpMk id="57" creationId="{F77D9DBF-7E85-469D-85AF-B3D3D7D77533}"/>
          </ac:cxnSpMkLst>
        </pc:cxnChg>
        <pc:cxnChg chg="add mod">
          <ac:chgData name="King, Seth (king9778@vandals.uidaho.edu)" userId="S::king9778@vandals.uidaho.edu::a56dc687-f457-43b3-8dbf-5df3bf0909a1" providerId="AD" clId="Web-{26CB894C-B1E2-2DA0-3BFA-109A5C1DA32B}" dt="2020-09-12T16:03:31.686" v="111" actId="1076"/>
          <ac:cxnSpMkLst>
            <pc:docMk/>
            <pc:sldMk cId="56658374" sldId="268"/>
            <ac:cxnSpMk id="66" creationId="{D10A723B-88CD-464D-A4A2-5B7A1F8E49BA}"/>
          </ac:cxnSpMkLst>
        </pc:cxnChg>
        <pc:cxnChg chg="add del">
          <ac:chgData name="King, Seth (king9778@vandals.uidaho.edu)" userId="S::king9778@vandals.uidaho.edu::a56dc687-f457-43b3-8dbf-5df3bf0909a1" providerId="AD" clId="Web-{26CB894C-B1E2-2DA0-3BFA-109A5C1DA32B}" dt="2020-09-12T16:04:00.233" v="116"/>
          <ac:cxnSpMkLst>
            <pc:docMk/>
            <pc:sldMk cId="56658374" sldId="268"/>
            <ac:cxnSpMk id="67" creationId="{9D9C9568-B374-4A07-BA51-FB05D6418699}"/>
          </ac:cxnSpMkLst>
        </pc:cxnChg>
        <pc:cxnChg chg="add mod">
          <ac:chgData name="King, Seth (king9778@vandals.uidaho.edu)" userId="S::king9778@vandals.uidaho.edu::a56dc687-f457-43b3-8dbf-5df3bf0909a1" providerId="AD" clId="Web-{26CB894C-B1E2-2DA0-3BFA-109A5C1DA32B}" dt="2020-09-12T16:18:47.406" v="290" actId="1076"/>
          <ac:cxnSpMkLst>
            <pc:docMk/>
            <pc:sldMk cId="56658374" sldId="268"/>
            <ac:cxnSpMk id="68" creationId="{9B65B7AE-94B7-4E8E-BA7E-86B43FF474C6}"/>
          </ac:cxnSpMkLst>
        </pc:cxnChg>
        <pc:cxnChg chg="add mod">
          <ac:chgData name="King, Seth (king9778@vandals.uidaho.edu)" userId="S::king9778@vandals.uidaho.edu::a56dc687-f457-43b3-8dbf-5df3bf0909a1" providerId="AD" clId="Web-{26CB894C-B1E2-2DA0-3BFA-109A5C1DA32B}" dt="2020-09-12T16:07:43.655" v="156" actId="14100"/>
          <ac:cxnSpMkLst>
            <pc:docMk/>
            <pc:sldMk cId="56658374" sldId="268"/>
            <ac:cxnSpMk id="69" creationId="{745E323F-F343-4BCC-AB54-677D3F6701E0}"/>
          </ac:cxnSpMkLst>
        </pc:cxnChg>
        <pc:cxnChg chg="add mod">
          <ac:chgData name="King, Seth (king9778@vandals.uidaho.edu)" userId="S::king9778@vandals.uidaho.edu::a56dc687-f457-43b3-8dbf-5df3bf0909a1" providerId="AD" clId="Web-{26CB894C-B1E2-2DA0-3BFA-109A5C1DA32B}" dt="2020-09-12T16:06:59.811" v="148" actId="14100"/>
          <ac:cxnSpMkLst>
            <pc:docMk/>
            <pc:sldMk cId="56658374" sldId="268"/>
            <ac:cxnSpMk id="70" creationId="{82BD2FB4-A133-40B1-BA1F-6945CACA1D15}"/>
          </ac:cxnSpMkLst>
        </pc:cxnChg>
        <pc:cxnChg chg="add del mod">
          <ac:chgData name="King, Seth (king9778@vandals.uidaho.edu)" userId="S::king9778@vandals.uidaho.edu::a56dc687-f457-43b3-8dbf-5df3bf0909a1" providerId="AD" clId="Web-{26CB894C-B1E2-2DA0-3BFA-109A5C1DA32B}" dt="2020-09-12T16:08:44.936" v="165"/>
          <ac:cxnSpMkLst>
            <pc:docMk/>
            <pc:sldMk cId="56658374" sldId="268"/>
            <ac:cxnSpMk id="71" creationId="{A6FC7C71-2A12-4958-A76D-EC745E9103F7}"/>
          </ac:cxnSpMkLst>
        </pc:cxnChg>
        <pc:cxnChg chg="add del mod">
          <ac:chgData name="King, Seth (king9778@vandals.uidaho.edu)" userId="S::king9778@vandals.uidaho.edu::a56dc687-f457-43b3-8dbf-5df3bf0909a1" providerId="AD" clId="Web-{26CB894C-B1E2-2DA0-3BFA-109A5C1DA32B}" dt="2020-09-12T16:08:41.186" v="164"/>
          <ac:cxnSpMkLst>
            <pc:docMk/>
            <pc:sldMk cId="56658374" sldId="268"/>
            <ac:cxnSpMk id="72" creationId="{FAD4B4B1-38B9-48FC-B07F-97BF99B05325}"/>
          </ac:cxnSpMkLst>
        </pc:cxnChg>
        <pc:cxnChg chg="add del mod">
          <ac:chgData name="King, Seth (king9778@vandals.uidaho.edu)" userId="S::king9778@vandals.uidaho.edu::a56dc687-f457-43b3-8dbf-5df3bf0909a1" providerId="AD" clId="Web-{26CB894C-B1E2-2DA0-3BFA-109A5C1DA32B}" dt="2020-09-12T16:08:35.780" v="163"/>
          <ac:cxnSpMkLst>
            <pc:docMk/>
            <pc:sldMk cId="56658374" sldId="268"/>
            <ac:cxnSpMk id="73" creationId="{5C98192C-3103-4D8E-92D9-8B5BEB00253E}"/>
          </ac:cxnSpMkLst>
        </pc:cxnChg>
        <pc:cxnChg chg="add mod">
          <ac:chgData name="King, Seth (king9778@vandals.uidaho.edu)" userId="S::king9778@vandals.uidaho.edu::a56dc687-f457-43b3-8dbf-5df3bf0909a1" providerId="AD" clId="Web-{26CB894C-B1E2-2DA0-3BFA-109A5C1DA32B}" dt="2020-09-12T16:09:16.608" v="172" actId="14100"/>
          <ac:cxnSpMkLst>
            <pc:docMk/>
            <pc:sldMk cId="56658374" sldId="268"/>
            <ac:cxnSpMk id="74" creationId="{87F884BB-C998-4737-A4F3-DE4B108767A7}"/>
          </ac:cxnSpMkLst>
        </pc:cxnChg>
        <pc:cxnChg chg="add mod">
          <ac:chgData name="King, Seth (king9778@vandals.uidaho.edu)" userId="S::king9778@vandals.uidaho.edu::a56dc687-f457-43b3-8dbf-5df3bf0909a1" providerId="AD" clId="Web-{26CB894C-B1E2-2DA0-3BFA-109A5C1DA32B}" dt="2020-09-12T16:10:06.421" v="176" actId="14100"/>
          <ac:cxnSpMkLst>
            <pc:docMk/>
            <pc:sldMk cId="56658374" sldId="268"/>
            <ac:cxnSpMk id="75" creationId="{B7F5A940-27A9-421A-9BD4-7A43644A9FDB}"/>
          </ac:cxnSpMkLst>
        </pc:cxnChg>
        <pc:cxnChg chg="add mod">
          <ac:chgData name="King, Seth (king9778@vandals.uidaho.edu)" userId="S::king9778@vandals.uidaho.edu::a56dc687-f457-43b3-8dbf-5df3bf0909a1" providerId="AD" clId="Web-{26CB894C-B1E2-2DA0-3BFA-109A5C1DA32B}" dt="2020-09-12T16:09:27.843" v="173" actId="14100"/>
          <ac:cxnSpMkLst>
            <pc:docMk/>
            <pc:sldMk cId="56658374" sldId="268"/>
            <ac:cxnSpMk id="76" creationId="{6C163102-38A4-4CFE-8509-7F7D6BB1C5D7}"/>
          </ac:cxnSpMkLst>
        </pc:cxnChg>
        <pc:cxnChg chg="add mod">
          <ac:chgData name="King, Seth (king9778@vandals.uidaho.edu)" userId="S::king9778@vandals.uidaho.edu::a56dc687-f457-43b3-8dbf-5df3bf0909a1" providerId="AD" clId="Web-{26CB894C-B1E2-2DA0-3BFA-109A5C1DA32B}" dt="2020-09-12T16:34:55.360" v="407" actId="14100"/>
          <ac:cxnSpMkLst>
            <pc:docMk/>
            <pc:sldMk cId="56658374" sldId="268"/>
            <ac:cxnSpMk id="81" creationId="{24663A13-89D7-4FE2-9816-212E2A33128C}"/>
          </ac:cxnSpMkLst>
        </pc:cxnChg>
        <pc:cxnChg chg="add mod">
          <ac:chgData name="King, Seth (king9778@vandals.uidaho.edu)" userId="S::king9778@vandals.uidaho.edu::a56dc687-f457-43b3-8dbf-5df3bf0909a1" providerId="AD" clId="Web-{26CB894C-B1E2-2DA0-3BFA-109A5C1DA32B}" dt="2020-09-12T16:34:59.297" v="408" actId="14100"/>
          <ac:cxnSpMkLst>
            <pc:docMk/>
            <pc:sldMk cId="56658374" sldId="268"/>
            <ac:cxnSpMk id="82" creationId="{18BEA1E7-7117-4DFA-AADC-F388D9EEE077}"/>
          </ac:cxnSpMkLst>
        </pc:cxnChg>
        <pc:cxnChg chg="add mod">
          <ac:chgData name="King, Seth (king9778@vandals.uidaho.edu)" userId="S::king9778@vandals.uidaho.edu::a56dc687-f457-43b3-8dbf-5df3bf0909a1" providerId="AD" clId="Web-{26CB894C-B1E2-2DA0-3BFA-109A5C1DA32B}" dt="2020-09-12T16:35:07.297" v="409" actId="14100"/>
          <ac:cxnSpMkLst>
            <pc:docMk/>
            <pc:sldMk cId="56658374" sldId="268"/>
            <ac:cxnSpMk id="83" creationId="{4C8C1B5C-E951-44D8-A074-0B3022D02BFF}"/>
          </ac:cxnSpMkLst>
        </pc:cxnChg>
        <pc:cxnChg chg="add mod">
          <ac:chgData name="King, Seth (king9778@vandals.uidaho.edu)" userId="S::king9778@vandals.uidaho.edu::a56dc687-f457-43b3-8dbf-5df3bf0909a1" providerId="AD" clId="Web-{26CB894C-B1E2-2DA0-3BFA-109A5C1DA32B}" dt="2020-09-12T16:35:33.391" v="413" actId="14100"/>
          <ac:cxnSpMkLst>
            <pc:docMk/>
            <pc:sldMk cId="56658374" sldId="268"/>
            <ac:cxnSpMk id="85" creationId="{985BBAD4-DF96-4558-A442-B375D470ECCC}"/>
          </ac:cxnSpMkLst>
        </pc:cxnChg>
        <pc:cxnChg chg="add mod">
          <ac:chgData name="King, Seth (king9778@vandals.uidaho.edu)" userId="S::king9778@vandals.uidaho.edu::a56dc687-f457-43b3-8dbf-5df3bf0909a1" providerId="AD" clId="Web-{26CB894C-B1E2-2DA0-3BFA-109A5C1DA32B}" dt="2020-09-12T16:21:12.875" v="332" actId="14100"/>
          <ac:cxnSpMkLst>
            <pc:docMk/>
            <pc:sldMk cId="56658374" sldId="268"/>
            <ac:cxnSpMk id="89" creationId="{B6B1AA7F-3443-40B2-9A41-38DF44BEAB1B}"/>
          </ac:cxnSpMkLst>
        </pc:cxnChg>
        <pc:cxnChg chg="add mod">
          <ac:chgData name="King, Seth (king9778@vandals.uidaho.edu)" userId="S::king9778@vandals.uidaho.edu::a56dc687-f457-43b3-8dbf-5df3bf0909a1" providerId="AD" clId="Web-{26CB894C-B1E2-2DA0-3BFA-109A5C1DA32B}" dt="2020-09-12T16:22:47.671" v="340" actId="14100"/>
          <ac:cxnSpMkLst>
            <pc:docMk/>
            <pc:sldMk cId="56658374" sldId="268"/>
            <ac:cxnSpMk id="90" creationId="{5FF03EEC-BD41-428E-9B32-0E611C63B337}"/>
          </ac:cxnSpMkLst>
        </pc:cxnChg>
        <pc:cxnChg chg="add mod">
          <ac:chgData name="King, Seth (king9778@vandals.uidaho.edu)" userId="S::king9778@vandals.uidaho.edu::a56dc687-f457-43b3-8dbf-5df3bf0909a1" providerId="AD" clId="Web-{26CB894C-B1E2-2DA0-3BFA-109A5C1DA32B}" dt="2020-09-12T16:21:40.484" v="334" actId="14100"/>
          <ac:cxnSpMkLst>
            <pc:docMk/>
            <pc:sldMk cId="56658374" sldId="268"/>
            <ac:cxnSpMk id="91" creationId="{5E80B401-8A58-4DFA-8FDA-EFB079503B09}"/>
          </ac:cxnSpMkLst>
        </pc:cxnChg>
        <pc:cxnChg chg="add mod">
          <ac:chgData name="King, Seth (king9778@vandals.uidaho.edu)" userId="S::king9778@vandals.uidaho.edu::a56dc687-f457-43b3-8dbf-5df3bf0909a1" providerId="AD" clId="Web-{26CB894C-B1E2-2DA0-3BFA-109A5C1DA32B}" dt="2020-09-12T16:21:35.859" v="333" actId="14100"/>
          <ac:cxnSpMkLst>
            <pc:docMk/>
            <pc:sldMk cId="56658374" sldId="268"/>
            <ac:cxnSpMk id="92" creationId="{81779178-3F5D-4789-AD0F-C40B9B8BDBA4}"/>
          </ac:cxnSpMkLst>
        </pc:cxnChg>
        <pc:cxnChg chg="add mod">
          <ac:chgData name="King, Seth (king9778@vandals.uidaho.edu)" userId="S::king9778@vandals.uidaho.edu::a56dc687-f457-43b3-8dbf-5df3bf0909a1" providerId="AD" clId="Web-{26CB894C-B1E2-2DA0-3BFA-109A5C1DA32B}" dt="2020-09-12T16:22:24.625" v="339"/>
          <ac:cxnSpMkLst>
            <pc:docMk/>
            <pc:sldMk cId="56658374" sldId="268"/>
            <ac:cxnSpMk id="93" creationId="{60437EBD-4591-4ADE-902F-FE770CC2900D}"/>
          </ac:cxnSpMkLst>
        </pc:cxnChg>
        <pc:cxnChg chg="add mod">
          <ac:chgData name="King, Seth (king9778@vandals.uidaho.edu)" userId="S::king9778@vandals.uidaho.edu::a56dc687-f457-43b3-8dbf-5df3bf0909a1" providerId="AD" clId="Web-{26CB894C-B1E2-2DA0-3BFA-109A5C1DA32B}" dt="2020-09-12T16:26:03.469" v="348" actId="14100"/>
          <ac:cxnSpMkLst>
            <pc:docMk/>
            <pc:sldMk cId="56658374" sldId="268"/>
            <ac:cxnSpMk id="94" creationId="{DCA6EB4B-1E31-4CD4-BB14-C7CE3774C600}"/>
          </ac:cxnSpMkLst>
        </pc:cxnChg>
        <pc:cxnChg chg="add mod">
          <ac:chgData name="King, Seth (king9778@vandals.uidaho.edu)" userId="S::king9778@vandals.uidaho.edu::a56dc687-f457-43b3-8dbf-5df3bf0909a1" providerId="AD" clId="Web-{26CB894C-B1E2-2DA0-3BFA-109A5C1DA32B}" dt="2020-09-12T16:32:53.297" v="396" actId="1076"/>
          <ac:cxnSpMkLst>
            <pc:docMk/>
            <pc:sldMk cId="56658374" sldId="268"/>
            <ac:cxnSpMk id="97" creationId="{E79CCE75-A87E-4FF8-B5AA-DE69CF292FD7}"/>
          </ac:cxnSpMkLst>
        </pc:cxnChg>
        <pc:cxnChg chg="add mod">
          <ac:chgData name="King, Seth (king9778@vandals.uidaho.edu)" userId="S::king9778@vandals.uidaho.edu::a56dc687-f457-43b3-8dbf-5df3bf0909a1" providerId="AD" clId="Web-{26CB894C-B1E2-2DA0-3BFA-109A5C1DA32B}" dt="2020-09-12T16:36:57.438" v="457" actId="14100"/>
          <ac:cxnSpMkLst>
            <pc:docMk/>
            <pc:sldMk cId="56658374" sldId="268"/>
            <ac:cxnSpMk id="104" creationId="{12D03AD3-08E7-4DC0-958A-2BB07FC414B8}"/>
          </ac:cxnSpMkLst>
        </pc:cxnChg>
        <pc:cxnChg chg="add mod">
          <ac:chgData name="King, Seth (king9778@vandals.uidaho.edu)" userId="S::king9778@vandals.uidaho.edu::a56dc687-f457-43b3-8dbf-5df3bf0909a1" providerId="AD" clId="Web-{26CB894C-B1E2-2DA0-3BFA-109A5C1DA32B}" dt="2020-09-12T16:36:51.297" v="455" actId="14100"/>
          <ac:cxnSpMkLst>
            <pc:docMk/>
            <pc:sldMk cId="56658374" sldId="268"/>
            <ac:cxnSpMk id="105" creationId="{EB7E4545-B437-4358-811D-E18D988E529D}"/>
          </ac:cxnSpMkLst>
        </pc:cxnChg>
        <pc:cxnChg chg="add mod">
          <ac:chgData name="King, Seth (king9778@vandals.uidaho.edu)" userId="S::king9778@vandals.uidaho.edu::a56dc687-f457-43b3-8dbf-5df3bf0909a1" providerId="AD" clId="Web-{26CB894C-B1E2-2DA0-3BFA-109A5C1DA32B}" dt="2020-09-12T16:36:46.110" v="453" actId="14100"/>
          <ac:cxnSpMkLst>
            <pc:docMk/>
            <pc:sldMk cId="56658374" sldId="268"/>
            <ac:cxnSpMk id="106" creationId="{C8ACB069-AC88-4186-A6B4-9BFC686E3637}"/>
          </ac:cxnSpMkLst>
        </pc:cxnChg>
      </pc:sldChg>
    </pc:docChg>
  </pc:docChgLst>
  <pc:docChgLst>
    <pc:chgData name="King, Seth (king9778@vandals.uidaho.edu)" userId="S::king9778@vandals.uidaho.edu::a56dc687-f457-43b3-8dbf-5df3bf0909a1" providerId="AD" clId="Web-{E0DC3EC9-4F19-AB09-737F-4330DEBC7B25}"/>
    <pc:docChg chg="modSld">
      <pc:chgData name="King, Seth (king9778@vandals.uidaho.edu)" userId="S::king9778@vandals.uidaho.edu::a56dc687-f457-43b3-8dbf-5df3bf0909a1" providerId="AD" clId="Web-{E0DC3EC9-4F19-AB09-737F-4330DEBC7B25}" dt="2020-09-13T23:11:47.904" v="414"/>
      <pc:docMkLst>
        <pc:docMk/>
      </pc:docMkLst>
      <pc:sldChg chg="addSp delSp modSp">
        <pc:chgData name="King, Seth (king9778@vandals.uidaho.edu)" userId="S::king9778@vandals.uidaho.edu::a56dc687-f457-43b3-8dbf-5df3bf0909a1" providerId="AD" clId="Web-{E0DC3EC9-4F19-AB09-737F-4330DEBC7B25}" dt="2020-09-13T23:11:47.904" v="414"/>
        <pc:sldMkLst>
          <pc:docMk/>
          <pc:sldMk cId="56658374" sldId="268"/>
        </pc:sldMkLst>
        <pc:spChg chg="mod">
          <ac:chgData name="King, Seth (king9778@vandals.uidaho.edu)" userId="S::king9778@vandals.uidaho.edu::a56dc687-f457-43b3-8dbf-5df3bf0909a1" providerId="AD" clId="Web-{E0DC3EC9-4F19-AB09-737F-4330DEBC7B25}" dt="2020-09-13T23:11:29.699" v="411" actId="1076"/>
          <ac:spMkLst>
            <pc:docMk/>
            <pc:sldMk cId="56658374" sldId="268"/>
            <ac:spMk id="11" creationId="{B5DCE0DC-8438-44F1-9EF9-9934B6272135}"/>
          </ac:spMkLst>
        </pc:spChg>
        <pc:spChg chg="mod">
          <ac:chgData name="King, Seth (king9778@vandals.uidaho.edu)" userId="S::king9778@vandals.uidaho.edu::a56dc687-f457-43b3-8dbf-5df3bf0909a1" providerId="AD" clId="Web-{E0DC3EC9-4F19-AB09-737F-4330DEBC7B25}" dt="2020-09-13T22:47:27.727" v="94"/>
          <ac:spMkLst>
            <pc:docMk/>
            <pc:sldMk cId="56658374" sldId="268"/>
            <ac:spMk id="13" creationId="{B2314E00-40F8-4F76-8580-7F04738EA56F}"/>
          </ac:spMkLst>
        </pc:spChg>
        <pc:spChg chg="mod">
          <ac:chgData name="King, Seth (king9778@vandals.uidaho.edu)" userId="S::king9778@vandals.uidaho.edu::a56dc687-f457-43b3-8dbf-5df3bf0909a1" providerId="AD" clId="Web-{E0DC3EC9-4F19-AB09-737F-4330DEBC7B25}" dt="2020-09-13T23:00:11.067" v="259"/>
          <ac:spMkLst>
            <pc:docMk/>
            <pc:sldMk cId="56658374" sldId="268"/>
            <ac:spMk id="14" creationId="{2DCFA54C-5109-4075-B56D-89BA60F175E9}"/>
          </ac:spMkLst>
        </pc:spChg>
        <pc:spChg chg="mod">
          <ac:chgData name="King, Seth (king9778@vandals.uidaho.edu)" userId="S::king9778@vandals.uidaho.edu::a56dc687-f457-43b3-8dbf-5df3bf0909a1" providerId="AD" clId="Web-{E0DC3EC9-4F19-AB09-737F-4330DEBC7B25}" dt="2020-09-13T23:00:15.879" v="260"/>
          <ac:spMkLst>
            <pc:docMk/>
            <pc:sldMk cId="56658374" sldId="268"/>
            <ac:spMk id="15" creationId="{DA489090-1DA3-457A-BC09-5506BA373308}"/>
          </ac:spMkLst>
        </pc:spChg>
        <pc:spChg chg="mod">
          <ac:chgData name="King, Seth (king9778@vandals.uidaho.edu)" userId="S::king9778@vandals.uidaho.edu::a56dc687-f457-43b3-8dbf-5df3bf0909a1" providerId="AD" clId="Web-{E0DC3EC9-4F19-AB09-737F-4330DEBC7B25}" dt="2020-09-13T23:00:19.536" v="261"/>
          <ac:spMkLst>
            <pc:docMk/>
            <pc:sldMk cId="56658374" sldId="268"/>
            <ac:spMk id="16" creationId="{D951A182-9062-4C3E-A6DA-731F77E6EC21}"/>
          </ac:spMkLst>
        </pc:spChg>
        <pc:spChg chg="mod">
          <ac:chgData name="King, Seth (king9778@vandals.uidaho.edu)" userId="S::king9778@vandals.uidaho.edu::a56dc687-f457-43b3-8dbf-5df3bf0909a1" providerId="AD" clId="Web-{E0DC3EC9-4F19-AB09-737F-4330DEBC7B25}" dt="2020-09-13T23:04:27.160" v="281"/>
          <ac:spMkLst>
            <pc:docMk/>
            <pc:sldMk cId="56658374" sldId="268"/>
            <ac:spMk id="17" creationId="{C087B320-9B58-4AD8-81A2-7EAAE0AD2989}"/>
          </ac:spMkLst>
        </pc:spChg>
        <pc:spChg chg="mod">
          <ac:chgData name="King, Seth (king9778@vandals.uidaho.edu)" userId="S::king9778@vandals.uidaho.edu::a56dc687-f457-43b3-8dbf-5df3bf0909a1" providerId="AD" clId="Web-{E0DC3EC9-4F19-AB09-737F-4330DEBC7B25}" dt="2020-09-13T22:47:52.119" v="96"/>
          <ac:spMkLst>
            <pc:docMk/>
            <pc:sldMk cId="56658374" sldId="268"/>
            <ac:spMk id="28" creationId="{8135AE7C-2A5B-476C-9A32-887C059BE538}"/>
          </ac:spMkLst>
        </pc:spChg>
        <pc:spChg chg="mod">
          <ac:chgData name="King, Seth (king9778@vandals.uidaho.edu)" userId="S::king9778@vandals.uidaho.edu::a56dc687-f457-43b3-8dbf-5df3bf0909a1" providerId="AD" clId="Web-{E0DC3EC9-4F19-AB09-737F-4330DEBC7B25}" dt="2020-09-13T23:06:00.071" v="329"/>
          <ac:spMkLst>
            <pc:docMk/>
            <pc:sldMk cId="56658374" sldId="268"/>
            <ac:spMk id="29" creationId="{74330891-20DC-401E-B213-25E4C230FF16}"/>
          </ac:spMkLst>
        </pc:spChg>
        <pc:spChg chg="mod">
          <ac:chgData name="King, Seth (king9778@vandals.uidaho.edu)" userId="S::king9778@vandals.uidaho.edu::a56dc687-f457-43b3-8dbf-5df3bf0909a1" providerId="AD" clId="Web-{E0DC3EC9-4F19-AB09-737F-4330DEBC7B25}" dt="2020-09-13T23:06:13.698" v="332"/>
          <ac:spMkLst>
            <pc:docMk/>
            <pc:sldMk cId="56658374" sldId="268"/>
            <ac:spMk id="30" creationId="{83328D3F-2853-40DE-BB22-3BE5DAE6A4EF}"/>
          </ac:spMkLst>
        </pc:spChg>
        <pc:spChg chg="mod">
          <ac:chgData name="King, Seth (king9778@vandals.uidaho.edu)" userId="S::king9778@vandals.uidaho.edu::a56dc687-f457-43b3-8dbf-5df3bf0909a1" providerId="AD" clId="Web-{E0DC3EC9-4F19-AB09-737F-4330DEBC7B25}" dt="2020-09-13T23:06:34.043" v="335"/>
          <ac:spMkLst>
            <pc:docMk/>
            <pc:sldMk cId="56658374" sldId="268"/>
            <ac:spMk id="31" creationId="{9EBBDC6E-4CBD-4D4B-A7D0-ED7001712392}"/>
          </ac:spMkLst>
        </pc:spChg>
        <pc:spChg chg="add mod">
          <ac:chgData name="King, Seth (king9778@vandals.uidaho.edu)" userId="S::king9778@vandals.uidaho.edu::a56dc687-f457-43b3-8dbf-5df3bf0909a1" providerId="AD" clId="Web-{E0DC3EC9-4F19-AB09-737F-4330DEBC7B25}" dt="2020-09-13T22:43:49.933" v="24" actId="1076"/>
          <ac:spMkLst>
            <pc:docMk/>
            <pc:sldMk cId="56658374" sldId="268"/>
            <ac:spMk id="33" creationId="{525ADE1A-C4C2-494F-A995-89969CEBE217}"/>
          </ac:spMkLst>
        </pc:spChg>
        <pc:spChg chg="add mod">
          <ac:chgData name="King, Seth (king9778@vandals.uidaho.edu)" userId="S::king9778@vandals.uidaho.edu::a56dc687-f457-43b3-8dbf-5df3bf0909a1" providerId="AD" clId="Web-{E0DC3EC9-4F19-AB09-737F-4330DEBC7B25}" dt="2020-09-13T23:07:50.625" v="379" actId="1076"/>
          <ac:spMkLst>
            <pc:docMk/>
            <pc:sldMk cId="56658374" sldId="268"/>
            <ac:spMk id="34" creationId="{5C5D08D8-28CB-4D72-9F9D-69F0799706C0}"/>
          </ac:spMkLst>
        </pc:spChg>
        <pc:spChg chg="mod">
          <ac:chgData name="King, Seth (king9778@vandals.uidaho.edu)" userId="S::king9778@vandals.uidaho.edu::a56dc687-f457-43b3-8dbf-5df3bf0909a1" providerId="AD" clId="Web-{E0DC3EC9-4F19-AB09-737F-4330DEBC7B25}" dt="2020-09-13T23:06:05.963" v="330" actId="1076"/>
          <ac:spMkLst>
            <pc:docMk/>
            <pc:sldMk cId="56658374" sldId="268"/>
            <ac:spMk id="42" creationId="{4B047A94-D43F-4706-A5DA-07146DB73F09}"/>
          </ac:spMkLst>
        </pc:spChg>
        <pc:spChg chg="mod">
          <ac:chgData name="King, Seth (king9778@vandals.uidaho.edu)" userId="S::king9778@vandals.uidaho.edu::a56dc687-f457-43b3-8dbf-5df3bf0909a1" providerId="AD" clId="Web-{E0DC3EC9-4F19-AB09-737F-4330DEBC7B25}" dt="2020-09-13T23:06:18.651" v="333" actId="1076"/>
          <ac:spMkLst>
            <pc:docMk/>
            <pc:sldMk cId="56658374" sldId="268"/>
            <ac:spMk id="43" creationId="{E34C512B-E0EA-47CE-B9A5-708EC7E44B81}"/>
          </ac:spMkLst>
        </pc:spChg>
        <pc:spChg chg="mod">
          <ac:chgData name="King, Seth (king9778@vandals.uidaho.edu)" userId="S::king9778@vandals.uidaho.edu::a56dc687-f457-43b3-8dbf-5df3bf0909a1" providerId="AD" clId="Web-{E0DC3EC9-4F19-AB09-737F-4330DEBC7B25}" dt="2020-09-13T23:06:39.183" v="336" actId="1076"/>
          <ac:spMkLst>
            <pc:docMk/>
            <pc:sldMk cId="56658374" sldId="268"/>
            <ac:spMk id="44" creationId="{19347820-8905-41CE-B7B7-13FF31629E0F}"/>
          </ac:spMkLst>
        </pc:spChg>
        <pc:spChg chg="mod">
          <ac:chgData name="King, Seth (king9778@vandals.uidaho.edu)" userId="S::king9778@vandals.uidaho.edu::a56dc687-f457-43b3-8dbf-5df3bf0909a1" providerId="AD" clId="Web-{E0DC3EC9-4F19-AB09-737F-4330DEBC7B25}" dt="2020-09-13T23:04:44.380" v="282"/>
          <ac:spMkLst>
            <pc:docMk/>
            <pc:sldMk cId="56658374" sldId="268"/>
            <ac:spMk id="51" creationId="{6AA9FF42-7E4C-440D-9349-83305A5032E9}"/>
          </ac:spMkLst>
        </pc:spChg>
        <pc:spChg chg="mod">
          <ac:chgData name="King, Seth (king9778@vandals.uidaho.edu)" userId="S::king9778@vandals.uidaho.edu::a56dc687-f457-43b3-8dbf-5df3bf0909a1" providerId="AD" clId="Web-{E0DC3EC9-4F19-AB09-737F-4330DEBC7B25}" dt="2020-09-13T22:48:24.589" v="99"/>
          <ac:spMkLst>
            <pc:docMk/>
            <pc:sldMk cId="56658374" sldId="268"/>
            <ac:spMk id="58" creationId="{7B318503-D716-40AD-BB64-D3503D9CE927}"/>
          </ac:spMkLst>
        </pc:spChg>
        <pc:spChg chg="mod">
          <ac:chgData name="King, Seth (king9778@vandals.uidaho.edu)" userId="S::king9778@vandals.uidaho.edu::a56dc687-f457-43b3-8dbf-5df3bf0909a1" providerId="AD" clId="Web-{E0DC3EC9-4F19-AB09-737F-4330DEBC7B25}" dt="2020-09-13T22:48:18.245" v="98"/>
          <ac:spMkLst>
            <pc:docMk/>
            <pc:sldMk cId="56658374" sldId="268"/>
            <ac:spMk id="59" creationId="{346FA173-CE9B-40E8-A301-AC2E45B1C0FE}"/>
          </ac:spMkLst>
        </pc:spChg>
        <pc:spChg chg="mod">
          <ac:chgData name="King, Seth (king9778@vandals.uidaho.edu)" userId="S::king9778@vandals.uidaho.edu::a56dc687-f457-43b3-8dbf-5df3bf0909a1" providerId="AD" clId="Web-{E0DC3EC9-4F19-AB09-737F-4330DEBC7B25}" dt="2020-09-13T23:00:59.991" v="265"/>
          <ac:spMkLst>
            <pc:docMk/>
            <pc:sldMk cId="56658374" sldId="268"/>
            <ac:spMk id="60" creationId="{A5F57EE4-2082-439C-931E-EB0D0F1115B4}"/>
          </ac:spMkLst>
        </pc:spChg>
        <pc:spChg chg="mod">
          <ac:chgData name="King, Seth (king9778@vandals.uidaho.edu)" userId="S::king9778@vandals.uidaho.edu::a56dc687-f457-43b3-8dbf-5df3bf0909a1" providerId="AD" clId="Web-{E0DC3EC9-4F19-AB09-737F-4330DEBC7B25}" dt="2020-09-13T22:48:28.683" v="100"/>
          <ac:spMkLst>
            <pc:docMk/>
            <pc:sldMk cId="56658374" sldId="268"/>
            <ac:spMk id="61" creationId="{71559F6B-2A36-4F61-A2E4-C146FAB5FFB0}"/>
          </ac:spMkLst>
        </pc:spChg>
        <pc:spChg chg="mod">
          <ac:chgData name="King, Seth (king9778@vandals.uidaho.edu)" userId="S::king9778@vandals.uidaho.edu::a56dc687-f457-43b3-8dbf-5df3bf0909a1" providerId="AD" clId="Web-{E0DC3EC9-4F19-AB09-737F-4330DEBC7B25}" dt="2020-09-13T22:48:32.730" v="101"/>
          <ac:spMkLst>
            <pc:docMk/>
            <pc:sldMk cId="56658374" sldId="268"/>
            <ac:spMk id="62" creationId="{14175641-8936-4EA9-B706-A619F487FC2A}"/>
          </ac:spMkLst>
        </pc:spChg>
        <pc:spChg chg="mod">
          <ac:chgData name="King, Seth (king9778@vandals.uidaho.edu)" userId="S::king9778@vandals.uidaho.edu::a56dc687-f457-43b3-8dbf-5df3bf0909a1" providerId="AD" clId="Web-{E0DC3EC9-4F19-AB09-737F-4330DEBC7B25}" dt="2020-09-13T22:47:56.744" v="97"/>
          <ac:spMkLst>
            <pc:docMk/>
            <pc:sldMk cId="56658374" sldId="268"/>
            <ac:spMk id="63" creationId="{65E0DBD4-6642-4614-9851-DABD7CBD2C11}"/>
          </ac:spMkLst>
        </pc:spChg>
        <pc:spChg chg="mod">
          <ac:chgData name="King, Seth (king9778@vandals.uidaho.edu)" userId="S::king9778@vandals.uidaho.edu::a56dc687-f457-43b3-8dbf-5df3bf0909a1" providerId="AD" clId="Web-{E0DC3EC9-4F19-AB09-737F-4330DEBC7B25}" dt="2020-09-13T23:00:29.802" v="262"/>
          <ac:spMkLst>
            <pc:docMk/>
            <pc:sldMk cId="56658374" sldId="268"/>
            <ac:spMk id="64" creationId="{41963778-1A29-495C-B5DE-946740DFBE94}"/>
          </ac:spMkLst>
        </pc:spChg>
        <pc:spChg chg="mod">
          <ac:chgData name="King, Seth (king9778@vandals.uidaho.edu)" userId="S::king9778@vandals.uidaho.edu::a56dc687-f457-43b3-8dbf-5df3bf0909a1" providerId="AD" clId="Web-{E0DC3EC9-4F19-AB09-737F-4330DEBC7B25}" dt="2020-09-13T22:50:30.909" v="103"/>
          <ac:spMkLst>
            <pc:docMk/>
            <pc:sldMk cId="56658374" sldId="268"/>
            <ac:spMk id="65" creationId="{D6AFC62A-5C88-4C94-9221-A51A71428C9B}"/>
          </ac:spMkLst>
        </pc:spChg>
        <pc:spChg chg="mod">
          <ac:chgData name="King, Seth (king9778@vandals.uidaho.edu)" userId="S::king9778@vandals.uidaho.edu::a56dc687-f457-43b3-8dbf-5df3bf0909a1" providerId="AD" clId="Web-{E0DC3EC9-4F19-AB09-737F-4330DEBC7B25}" dt="2020-09-13T23:10:45.431" v="386" actId="1076"/>
          <ac:spMkLst>
            <pc:docMk/>
            <pc:sldMk cId="56658374" sldId="268"/>
            <ac:spMk id="86" creationId="{D6836C47-B263-4098-813B-0AAEA7A7B440}"/>
          </ac:spMkLst>
        </pc:spChg>
        <pc:spChg chg="mod">
          <ac:chgData name="King, Seth (king9778@vandals.uidaho.edu)" userId="S::king9778@vandals.uidaho.edu::a56dc687-f457-43b3-8dbf-5df3bf0909a1" providerId="AD" clId="Web-{E0DC3EC9-4F19-AB09-737F-4330DEBC7B25}" dt="2020-09-13T23:10:52.276" v="388" actId="1076"/>
          <ac:spMkLst>
            <pc:docMk/>
            <pc:sldMk cId="56658374" sldId="268"/>
            <ac:spMk id="87" creationId="{CC99D847-1467-486D-95CF-41FCD62E76C6}"/>
          </ac:spMkLst>
        </pc:spChg>
        <pc:spChg chg="mod">
          <ac:chgData name="King, Seth (king9778@vandals.uidaho.edu)" userId="S::king9778@vandals.uidaho.edu::a56dc687-f457-43b3-8dbf-5df3bf0909a1" providerId="AD" clId="Web-{E0DC3EC9-4F19-AB09-737F-4330DEBC7B25}" dt="2020-09-13T23:01:24.743" v="267"/>
          <ac:spMkLst>
            <pc:docMk/>
            <pc:sldMk cId="56658374" sldId="268"/>
            <ac:spMk id="95" creationId="{A43A22E0-9D76-4485-AC4E-A537AC223AE4}"/>
          </ac:spMkLst>
        </pc:spChg>
        <pc:spChg chg="mod">
          <ac:chgData name="King, Seth (king9778@vandals.uidaho.edu)" userId="S::king9778@vandals.uidaho.edu::a56dc687-f457-43b3-8dbf-5df3bf0909a1" providerId="AD" clId="Web-{E0DC3EC9-4F19-AB09-737F-4330DEBC7B25}" dt="2020-09-13T23:01:09.304" v="266"/>
          <ac:spMkLst>
            <pc:docMk/>
            <pc:sldMk cId="56658374" sldId="268"/>
            <ac:spMk id="98" creationId="{DC425D81-05EC-4F49-AA23-193AE0B6967B}"/>
          </ac:spMkLst>
        </pc:spChg>
        <pc:spChg chg="mod">
          <ac:chgData name="King, Seth (king9778@vandals.uidaho.edu)" userId="S::king9778@vandals.uidaho.edu::a56dc687-f457-43b3-8dbf-5df3bf0909a1" providerId="AD" clId="Web-{E0DC3EC9-4F19-AB09-737F-4330DEBC7B25}" dt="2020-09-13T22:49:41.515" v="102"/>
          <ac:spMkLst>
            <pc:docMk/>
            <pc:sldMk cId="56658374" sldId="268"/>
            <ac:spMk id="100" creationId="{CD20F3DB-680E-4776-B301-A5B37BE2F615}"/>
          </ac:spMkLst>
        </pc:spChg>
        <pc:spChg chg="add mod">
          <ac:chgData name="King, Seth (king9778@vandals.uidaho.edu)" userId="S::king9778@vandals.uidaho.edu::a56dc687-f457-43b3-8dbf-5df3bf0909a1" providerId="AD" clId="Web-{E0DC3EC9-4F19-AB09-737F-4330DEBC7B25}" dt="2020-09-13T22:46:29.083" v="90"/>
          <ac:spMkLst>
            <pc:docMk/>
            <pc:sldMk cId="56658374" sldId="268"/>
            <ac:spMk id="107" creationId="{0030F5F9-4313-4252-B397-3C4ED5E505E5}"/>
          </ac:spMkLst>
        </pc:spChg>
        <pc:spChg chg="add mod">
          <ac:chgData name="King, Seth (king9778@vandals.uidaho.edu)" userId="S::king9778@vandals.uidaho.edu::a56dc687-f457-43b3-8dbf-5df3bf0909a1" providerId="AD" clId="Web-{E0DC3EC9-4F19-AB09-737F-4330DEBC7B25}" dt="2020-09-13T22:45:57.847" v="88"/>
          <ac:spMkLst>
            <pc:docMk/>
            <pc:sldMk cId="56658374" sldId="268"/>
            <ac:spMk id="108" creationId="{5365C48F-F117-4AC0-87ED-8C4F04429159}"/>
          </ac:spMkLst>
        </pc:spChg>
        <pc:spChg chg="add mod">
          <ac:chgData name="King, Seth (king9778@vandals.uidaho.edu)" userId="S::king9778@vandals.uidaho.edu::a56dc687-f457-43b3-8dbf-5df3bf0909a1" providerId="AD" clId="Web-{E0DC3EC9-4F19-AB09-737F-4330DEBC7B25}" dt="2020-09-13T22:45:48.580" v="87"/>
          <ac:spMkLst>
            <pc:docMk/>
            <pc:sldMk cId="56658374" sldId="268"/>
            <ac:spMk id="109" creationId="{07731F2A-0B3F-4672-ADBC-E029FDFD6079}"/>
          </ac:spMkLst>
        </pc:spChg>
        <pc:spChg chg="add mod">
          <ac:chgData name="King, Seth (king9778@vandals.uidaho.edu)" userId="S::king9778@vandals.uidaho.edu::a56dc687-f457-43b3-8dbf-5df3bf0909a1" providerId="AD" clId="Web-{E0DC3EC9-4F19-AB09-737F-4330DEBC7B25}" dt="2020-09-13T22:45:41.439" v="86"/>
          <ac:spMkLst>
            <pc:docMk/>
            <pc:sldMk cId="56658374" sldId="268"/>
            <ac:spMk id="110" creationId="{055EB600-5F94-41D4-96E8-89D398C9DD8F}"/>
          </ac:spMkLst>
        </pc:spChg>
        <pc:spChg chg="add mod">
          <ac:chgData name="King, Seth (king9778@vandals.uidaho.edu)" userId="S::king9778@vandals.uidaho.edu::a56dc687-f457-43b3-8dbf-5df3bf0909a1" providerId="AD" clId="Web-{E0DC3EC9-4F19-AB09-737F-4330DEBC7B25}" dt="2020-09-13T22:45:35.127" v="85"/>
          <ac:spMkLst>
            <pc:docMk/>
            <pc:sldMk cId="56658374" sldId="268"/>
            <ac:spMk id="111" creationId="{0DBD4EE6-A20A-4392-8494-A901D074FA80}"/>
          </ac:spMkLst>
        </pc:spChg>
        <pc:spChg chg="add mod">
          <ac:chgData name="King, Seth (king9778@vandals.uidaho.edu)" userId="S::king9778@vandals.uidaho.edu::a56dc687-f457-43b3-8dbf-5df3bf0909a1" providerId="AD" clId="Web-{E0DC3EC9-4F19-AB09-737F-4330DEBC7B25}" dt="2020-09-13T22:47:44.540" v="95"/>
          <ac:spMkLst>
            <pc:docMk/>
            <pc:sldMk cId="56658374" sldId="268"/>
            <ac:spMk id="112" creationId="{A7E65853-4746-4BC7-B25F-F6253937AC24}"/>
          </ac:spMkLst>
        </pc:spChg>
        <pc:spChg chg="add mod">
          <ac:chgData name="King, Seth (king9778@vandals.uidaho.edu)" userId="S::king9778@vandals.uidaho.edu::a56dc687-f457-43b3-8dbf-5df3bf0909a1" providerId="AD" clId="Web-{E0DC3EC9-4F19-AB09-737F-4330DEBC7B25}" dt="2020-09-13T22:45:16.172" v="83" actId="1076"/>
          <ac:spMkLst>
            <pc:docMk/>
            <pc:sldMk cId="56658374" sldId="268"/>
            <ac:spMk id="113" creationId="{B33C5F8F-EB6F-4303-BFDE-9B5511F298CC}"/>
          </ac:spMkLst>
        </pc:spChg>
        <pc:spChg chg="add mod">
          <ac:chgData name="King, Seth (king9778@vandals.uidaho.edu)" userId="S::king9778@vandals.uidaho.edu::a56dc687-f457-43b3-8dbf-5df3bf0909a1" providerId="AD" clId="Web-{E0DC3EC9-4F19-AB09-737F-4330DEBC7B25}" dt="2020-09-13T22:44:57.312" v="66" actId="20577"/>
          <ac:spMkLst>
            <pc:docMk/>
            <pc:sldMk cId="56658374" sldId="268"/>
            <ac:spMk id="114" creationId="{B3ECE5FF-CA49-4A44-8D1F-8C607110FCFD}"/>
          </ac:spMkLst>
        </pc:spChg>
        <pc:spChg chg="add mod">
          <ac:chgData name="King, Seth (king9778@vandals.uidaho.edu)" userId="S::king9778@vandals.uidaho.edu::a56dc687-f457-43b3-8dbf-5df3bf0909a1" providerId="AD" clId="Web-{E0DC3EC9-4F19-AB09-737F-4330DEBC7B25}" dt="2020-09-13T22:44:29.951" v="52" actId="14100"/>
          <ac:spMkLst>
            <pc:docMk/>
            <pc:sldMk cId="56658374" sldId="268"/>
            <ac:spMk id="115" creationId="{A872388B-36CC-4FD3-B0B6-119B0D0D5112}"/>
          </ac:spMkLst>
        </pc:spChg>
        <pc:spChg chg="add mod">
          <ac:chgData name="King, Seth (king9778@vandals.uidaho.edu)" userId="S::king9778@vandals.uidaho.edu::a56dc687-f457-43b3-8dbf-5df3bf0909a1" providerId="AD" clId="Web-{E0DC3EC9-4F19-AB09-737F-4330DEBC7B25}" dt="2020-09-13T22:44:44.218" v="62" actId="1076"/>
          <ac:spMkLst>
            <pc:docMk/>
            <pc:sldMk cId="56658374" sldId="268"/>
            <ac:spMk id="116" creationId="{CC92D88D-DCCE-4C33-9756-D27112F9300A}"/>
          </ac:spMkLst>
        </pc:spChg>
        <pc:spChg chg="add mod">
          <ac:chgData name="King, Seth (king9778@vandals.uidaho.edu)" userId="S::king9778@vandals.uidaho.edu::a56dc687-f457-43b3-8dbf-5df3bf0909a1" providerId="AD" clId="Web-{E0DC3EC9-4F19-AB09-737F-4330DEBC7B25}" dt="2020-09-13T22:44:17.529" v="43" actId="1076"/>
          <ac:spMkLst>
            <pc:docMk/>
            <pc:sldMk cId="56658374" sldId="268"/>
            <ac:spMk id="117" creationId="{3083926D-FED3-4082-8388-EA963E8C31ED}"/>
          </ac:spMkLst>
        </pc:spChg>
        <pc:spChg chg="add del">
          <ac:chgData name="King, Seth (king9778@vandals.uidaho.edu)" userId="S::king9778@vandals.uidaho.edu::a56dc687-f457-43b3-8dbf-5df3bf0909a1" providerId="AD" clId="Web-{E0DC3EC9-4F19-AB09-737F-4330DEBC7B25}" dt="2020-09-13T22:53:12.246" v="105"/>
          <ac:spMkLst>
            <pc:docMk/>
            <pc:sldMk cId="56658374" sldId="268"/>
            <ac:spMk id="118" creationId="{1CD4715D-7DC2-47FC-9A9F-3D6BCAC6B68F}"/>
          </ac:spMkLst>
        </pc:spChg>
        <pc:spChg chg="add mod">
          <ac:chgData name="King, Seth (king9778@vandals.uidaho.edu)" userId="S::king9778@vandals.uidaho.edu::a56dc687-f457-43b3-8dbf-5df3bf0909a1" providerId="AD" clId="Web-{E0DC3EC9-4F19-AB09-737F-4330DEBC7B25}" dt="2020-09-13T22:59:19.876" v="256"/>
          <ac:spMkLst>
            <pc:docMk/>
            <pc:sldMk cId="56658374" sldId="268"/>
            <ac:spMk id="119" creationId="{36C9C049-BD3C-43F4-9AC9-3896F7CEE93C}"/>
          </ac:spMkLst>
        </pc:spChg>
        <pc:spChg chg="add mod">
          <ac:chgData name="King, Seth (king9778@vandals.uidaho.edu)" userId="S::king9778@vandals.uidaho.edu::a56dc687-f457-43b3-8dbf-5df3bf0909a1" providerId="AD" clId="Web-{E0DC3EC9-4F19-AB09-737F-4330DEBC7B25}" dt="2020-09-13T22:59:00.922" v="254"/>
          <ac:spMkLst>
            <pc:docMk/>
            <pc:sldMk cId="56658374" sldId="268"/>
            <ac:spMk id="120" creationId="{3A052F16-C6AA-41F2-8BA4-1255522D79DE}"/>
          </ac:spMkLst>
        </pc:spChg>
        <pc:spChg chg="add mod">
          <ac:chgData name="King, Seth (king9778@vandals.uidaho.edu)" userId="S::king9778@vandals.uidaho.edu::a56dc687-f457-43b3-8dbf-5df3bf0909a1" providerId="AD" clId="Web-{E0DC3EC9-4F19-AB09-737F-4330DEBC7B25}" dt="2020-09-13T23:02:47.123" v="272" actId="1076"/>
          <ac:spMkLst>
            <pc:docMk/>
            <pc:sldMk cId="56658374" sldId="268"/>
            <ac:spMk id="121" creationId="{BE1029B1-2C7C-493E-BD30-75C711C14D2C}"/>
          </ac:spMkLst>
        </pc:spChg>
        <pc:spChg chg="add mod">
          <ac:chgData name="King, Seth (king9778@vandals.uidaho.edu)" userId="S::king9778@vandals.uidaho.edu::a56dc687-f457-43b3-8dbf-5df3bf0909a1" providerId="AD" clId="Web-{E0DC3EC9-4F19-AB09-737F-4330DEBC7B25}" dt="2020-09-13T22:55:12.722" v="147" actId="20577"/>
          <ac:spMkLst>
            <pc:docMk/>
            <pc:sldMk cId="56658374" sldId="268"/>
            <ac:spMk id="122" creationId="{2C4F0F4D-9CA2-4249-80FB-39B2C2FC4928}"/>
          </ac:spMkLst>
        </pc:spChg>
        <pc:spChg chg="add mod">
          <ac:chgData name="King, Seth (king9778@vandals.uidaho.edu)" userId="S::king9778@vandals.uidaho.edu::a56dc687-f457-43b3-8dbf-5df3bf0909a1" providerId="AD" clId="Web-{E0DC3EC9-4F19-AB09-737F-4330DEBC7B25}" dt="2020-09-13T22:56:16.210" v="201" actId="1076"/>
          <ac:spMkLst>
            <pc:docMk/>
            <pc:sldMk cId="56658374" sldId="268"/>
            <ac:spMk id="123" creationId="{76842928-70D3-4ED7-8FB0-9145DD2D9BB0}"/>
          </ac:spMkLst>
        </pc:spChg>
        <pc:spChg chg="add mod">
          <ac:chgData name="King, Seth (king9778@vandals.uidaho.edu)" userId="S::king9778@vandals.uidaho.edu::a56dc687-f457-43b3-8dbf-5df3bf0909a1" providerId="AD" clId="Web-{E0DC3EC9-4F19-AB09-737F-4330DEBC7B25}" dt="2020-09-13T23:03:35.860" v="279" actId="1076"/>
          <ac:spMkLst>
            <pc:docMk/>
            <pc:sldMk cId="56658374" sldId="268"/>
            <ac:spMk id="124" creationId="{B5069280-04CC-4CEF-8F63-4D78F3A66449}"/>
          </ac:spMkLst>
        </pc:spChg>
        <pc:spChg chg="add mod">
          <ac:chgData name="King, Seth (king9778@vandals.uidaho.edu)" userId="S::king9778@vandals.uidaho.edu::a56dc687-f457-43b3-8dbf-5df3bf0909a1" providerId="AD" clId="Web-{E0DC3EC9-4F19-AB09-737F-4330DEBC7B25}" dt="2020-09-13T22:58:40.234" v="242"/>
          <ac:spMkLst>
            <pc:docMk/>
            <pc:sldMk cId="56658374" sldId="268"/>
            <ac:spMk id="129" creationId="{C39BF381-86AE-449E-82D5-0704C429FBAF}"/>
          </ac:spMkLst>
        </pc:spChg>
        <pc:spChg chg="add mod">
          <ac:chgData name="King, Seth (king9778@vandals.uidaho.edu)" userId="S::king9778@vandals.uidaho.edu::a56dc687-f457-43b3-8dbf-5df3bf0909a1" providerId="AD" clId="Web-{E0DC3EC9-4F19-AB09-737F-4330DEBC7B25}" dt="2020-09-13T22:58:53.687" v="253" actId="1076"/>
          <ac:spMkLst>
            <pc:docMk/>
            <pc:sldMk cId="56658374" sldId="268"/>
            <ac:spMk id="130" creationId="{83DB0852-05A4-4379-BB7C-7A1535BF5A7B}"/>
          </ac:spMkLst>
        </pc:spChg>
        <pc:spChg chg="add mod">
          <ac:chgData name="King, Seth (king9778@vandals.uidaho.edu)" userId="S::king9778@vandals.uidaho.edu::a56dc687-f457-43b3-8dbf-5df3bf0909a1" providerId="AD" clId="Web-{E0DC3EC9-4F19-AB09-737F-4330DEBC7B25}" dt="2020-09-13T23:05:20.569" v="316"/>
          <ac:spMkLst>
            <pc:docMk/>
            <pc:sldMk cId="56658374" sldId="268"/>
            <ac:spMk id="131" creationId="{F6045D19-893C-4774-9488-3B953E874BD6}"/>
          </ac:spMkLst>
        </pc:spChg>
        <pc:spChg chg="add mod">
          <ac:chgData name="King, Seth (king9778@vandals.uidaho.edu)" userId="S::king9778@vandals.uidaho.edu::a56dc687-f457-43b3-8dbf-5df3bf0909a1" providerId="AD" clId="Web-{E0DC3EC9-4F19-AB09-737F-4330DEBC7B25}" dt="2020-09-13T23:05:26.570" v="325" actId="20577"/>
          <ac:spMkLst>
            <pc:docMk/>
            <pc:sldMk cId="56658374" sldId="268"/>
            <ac:spMk id="133" creationId="{73187026-CF4A-4CF2-AAB9-277030372088}"/>
          </ac:spMkLst>
        </pc:spChg>
        <pc:spChg chg="add mod">
          <ac:chgData name="King, Seth (king9778@vandals.uidaho.edu)" userId="S::king9778@vandals.uidaho.edu::a56dc687-f457-43b3-8dbf-5df3bf0909a1" providerId="AD" clId="Web-{E0DC3EC9-4F19-AB09-737F-4330DEBC7B25}" dt="2020-09-13T23:11:47.904" v="414"/>
          <ac:spMkLst>
            <pc:docMk/>
            <pc:sldMk cId="56658374" sldId="268"/>
            <ac:spMk id="134" creationId="{9785832D-18F3-49A5-B5E0-750834EEDF68}"/>
          </ac:spMkLst>
        </pc:spChg>
        <pc:spChg chg="add mod">
          <ac:chgData name="King, Seth (king9778@vandals.uidaho.edu)" userId="S::king9778@vandals.uidaho.edu::a56dc687-f457-43b3-8dbf-5df3bf0909a1" providerId="AD" clId="Web-{E0DC3EC9-4F19-AB09-737F-4330DEBC7B25}" dt="2020-09-13T23:11:17.683" v="408" actId="1076"/>
          <ac:spMkLst>
            <pc:docMk/>
            <pc:sldMk cId="56658374" sldId="268"/>
            <ac:spMk id="135" creationId="{F1AAD34D-843C-4650-BEA5-27C196A06EA4}"/>
          </ac:spMkLst>
        </pc:spChg>
        <pc:cxnChg chg="mod">
          <ac:chgData name="King, Seth (king9778@vandals.uidaho.edu)" userId="S::king9778@vandals.uidaho.edu::a56dc687-f457-43b3-8dbf-5df3bf0909a1" providerId="AD" clId="Web-{E0DC3EC9-4F19-AB09-737F-4330DEBC7B25}" dt="2020-09-13T23:10:56.401" v="389" actId="14100"/>
          <ac:cxnSpMkLst>
            <pc:docMk/>
            <pc:sldMk cId="56658374" sldId="268"/>
            <ac:cxnSpMk id="94" creationId="{DCA6EB4B-1E31-4CD4-BB14-C7CE3774C600}"/>
          </ac:cxnSpMkLst>
        </pc:cxnChg>
        <pc:cxnChg chg="add mod">
          <ac:chgData name="King, Seth (king9778@vandals.uidaho.edu)" userId="S::king9778@vandals.uidaho.edu::a56dc687-f457-43b3-8dbf-5df3bf0909a1" providerId="AD" clId="Web-{E0DC3EC9-4F19-AB09-737F-4330DEBC7B25}" dt="2020-09-13T23:02:57.530" v="273" actId="14100"/>
          <ac:cxnSpMkLst>
            <pc:docMk/>
            <pc:sldMk cId="56658374" sldId="268"/>
            <ac:cxnSpMk id="125" creationId="{F5C6BC06-D848-4026-8895-1CD5681DDFA7}"/>
          </ac:cxnSpMkLst>
        </pc:cxnChg>
        <pc:cxnChg chg="add mod">
          <ac:chgData name="King, Seth (king9778@vandals.uidaho.edu)" userId="S::king9778@vandals.uidaho.edu::a56dc687-f457-43b3-8dbf-5df3bf0909a1" providerId="AD" clId="Web-{E0DC3EC9-4F19-AB09-737F-4330DEBC7B25}" dt="2020-09-13T22:57:34.730" v="230" actId="14100"/>
          <ac:cxnSpMkLst>
            <pc:docMk/>
            <pc:sldMk cId="56658374" sldId="268"/>
            <ac:cxnSpMk id="126" creationId="{689B91E6-40F9-4B46-8C32-C9040CEFE07A}"/>
          </ac:cxnSpMkLst>
        </pc:cxnChg>
        <pc:cxnChg chg="add mod">
          <ac:chgData name="King, Seth (king9778@vandals.uidaho.edu)" userId="S::king9778@vandals.uidaho.edu::a56dc687-f457-43b3-8dbf-5df3bf0909a1" providerId="AD" clId="Web-{E0DC3EC9-4F19-AB09-737F-4330DEBC7B25}" dt="2020-09-13T22:57:47.793" v="234" actId="14100"/>
          <ac:cxnSpMkLst>
            <pc:docMk/>
            <pc:sldMk cId="56658374" sldId="268"/>
            <ac:cxnSpMk id="127" creationId="{CBEBA53E-DFD2-407C-A16A-101DCDBDB181}"/>
          </ac:cxnSpMkLst>
        </pc:cxnChg>
        <pc:cxnChg chg="add del mod">
          <ac:chgData name="King, Seth (king9778@vandals.uidaho.edu)" userId="S::king9778@vandals.uidaho.edu::a56dc687-f457-43b3-8dbf-5df3bf0909a1" providerId="AD" clId="Web-{E0DC3EC9-4F19-AB09-737F-4330DEBC7B25}" dt="2020-09-13T22:59:09.751" v="255"/>
          <ac:cxnSpMkLst>
            <pc:docMk/>
            <pc:sldMk cId="56658374" sldId="268"/>
            <ac:cxnSpMk id="128" creationId="{CCA39012-AD5C-4A84-B620-E153D3215831}"/>
          </ac:cxnSpMkLst>
        </pc:cxnChg>
        <pc:cxnChg chg="add mod">
          <ac:chgData name="King, Seth (king9778@vandals.uidaho.edu)" userId="S::king9778@vandals.uidaho.edu::a56dc687-f457-43b3-8dbf-5df3bf0909a1" providerId="AD" clId="Web-{E0DC3EC9-4F19-AB09-737F-4330DEBC7B25}" dt="2020-09-13T23:03:43.142" v="280" actId="14100"/>
          <ac:cxnSpMkLst>
            <pc:docMk/>
            <pc:sldMk cId="56658374" sldId="268"/>
            <ac:cxnSpMk id="132" creationId="{CCD99EC9-CC2B-47AC-BC4C-F1EF9841119D}"/>
          </ac:cxnSpMkLst>
        </pc:cxnChg>
        <pc:cxnChg chg="add mod">
          <ac:chgData name="King, Seth (king9778@vandals.uidaho.edu)" userId="S::king9778@vandals.uidaho.edu::a56dc687-f457-43b3-8dbf-5df3bf0909a1" providerId="AD" clId="Web-{E0DC3EC9-4F19-AB09-737F-4330DEBC7B25}" dt="2020-09-13T23:11:42.169" v="413" actId="14100"/>
          <ac:cxnSpMkLst>
            <pc:docMk/>
            <pc:sldMk cId="56658374" sldId="268"/>
            <ac:cxnSpMk id="136" creationId="{89ED94D2-D3F0-4ECA-89BA-A44F64508240}"/>
          </ac:cxnSpMkLst>
        </pc:cxnChg>
      </pc:sldChg>
    </pc:docChg>
  </pc:docChgLst>
  <pc:docChgLst>
    <pc:chgData name="King, Seth (king9778@vandals.uidaho.edu)" userId="S::king9778@vandals.uidaho.edu::a56dc687-f457-43b3-8dbf-5df3bf0909a1" providerId="AD" clId="Web-{BD953C95-8832-57EA-B805-93C115D1CC7E}"/>
    <pc:docChg chg="modSld">
      <pc:chgData name="King, Seth (king9778@vandals.uidaho.edu)" userId="S::king9778@vandals.uidaho.edu::a56dc687-f457-43b3-8dbf-5df3bf0909a1" providerId="AD" clId="Web-{BD953C95-8832-57EA-B805-93C115D1CC7E}" dt="2020-09-15T00:57:11.882" v="2" actId="1076"/>
      <pc:docMkLst>
        <pc:docMk/>
      </pc:docMkLst>
      <pc:sldChg chg="addSp modSp">
        <pc:chgData name="King, Seth (king9778@vandals.uidaho.edu)" userId="S::king9778@vandals.uidaho.edu::a56dc687-f457-43b3-8dbf-5df3bf0909a1" providerId="AD" clId="Web-{BD953C95-8832-57EA-B805-93C115D1CC7E}" dt="2020-09-15T00:57:11.882" v="2" actId="1076"/>
        <pc:sldMkLst>
          <pc:docMk/>
          <pc:sldMk cId="2981609166" sldId="258"/>
        </pc:sldMkLst>
        <pc:picChg chg="add mod">
          <ac:chgData name="King, Seth (king9778@vandals.uidaho.edu)" userId="S::king9778@vandals.uidaho.edu::a56dc687-f457-43b3-8dbf-5df3bf0909a1" providerId="AD" clId="Web-{BD953C95-8832-57EA-B805-93C115D1CC7E}" dt="2020-09-15T00:57:11.882" v="2" actId="1076"/>
          <ac:picMkLst>
            <pc:docMk/>
            <pc:sldMk cId="2981609166" sldId="258"/>
            <ac:picMk id="15" creationId="{0457CD10-FA19-4FFC-83AF-1EA556BDDD10}"/>
          </ac:picMkLst>
        </pc:picChg>
      </pc:sldChg>
    </pc:docChg>
  </pc:docChgLst>
  <pc:docChgLst>
    <pc:chgData name="Oswald-Drummond, Winston (oswa4685@vandals.uidaho.edu)" userId="S::oswa4685@vandals.uidaho.edu::d6ef857f-e2dc-476b-a8fd-f388ec6bfd7e" providerId="AD" clId="Web-{04EC7378-D50C-F912-2910-391300505DCA}"/>
    <pc:docChg chg="modSld">
      <pc:chgData name="Oswald-Drummond, Winston (oswa4685@vandals.uidaho.edu)" userId="S::oswa4685@vandals.uidaho.edu::d6ef857f-e2dc-476b-a8fd-f388ec6bfd7e" providerId="AD" clId="Web-{04EC7378-D50C-F912-2910-391300505DCA}" dt="2020-09-15T00:44:30.905" v="804" actId="1076"/>
      <pc:docMkLst>
        <pc:docMk/>
      </pc:docMkLst>
      <pc:sldChg chg="addSp modSp">
        <pc:chgData name="Oswald-Drummond, Winston (oswa4685@vandals.uidaho.edu)" userId="S::oswa4685@vandals.uidaho.edu::d6ef857f-e2dc-476b-a8fd-f388ec6bfd7e" providerId="AD" clId="Web-{04EC7378-D50C-F912-2910-391300505DCA}" dt="2020-09-15T00:44:30.905" v="804" actId="1076"/>
        <pc:sldMkLst>
          <pc:docMk/>
          <pc:sldMk cId="2981609166" sldId="258"/>
        </pc:sldMkLst>
        <pc:picChg chg="add mod">
          <ac:chgData name="Oswald-Drummond, Winston (oswa4685@vandals.uidaho.edu)" userId="S::oswa4685@vandals.uidaho.edu::d6ef857f-e2dc-476b-a8fd-f388ec6bfd7e" providerId="AD" clId="Web-{04EC7378-D50C-F912-2910-391300505DCA}" dt="2020-09-15T00:44:30.905" v="804" actId="1076"/>
          <ac:picMkLst>
            <pc:docMk/>
            <pc:sldMk cId="2981609166" sldId="258"/>
            <ac:picMk id="14" creationId="{486A5E0B-2C5B-4F96-9B9E-65B894E1E0B2}"/>
          </ac:picMkLst>
        </pc:picChg>
      </pc:sldChg>
      <pc:sldChg chg="addSp delSp modSp">
        <pc:chgData name="Oswald-Drummond, Winston (oswa4685@vandals.uidaho.edu)" userId="S::oswa4685@vandals.uidaho.edu::d6ef857f-e2dc-476b-a8fd-f388ec6bfd7e" providerId="AD" clId="Web-{04EC7378-D50C-F912-2910-391300505DCA}" dt="2020-09-15T00:28:07.312" v="783"/>
        <pc:sldMkLst>
          <pc:docMk/>
          <pc:sldMk cId="2378588793" sldId="263"/>
        </pc:sldMkLst>
        <pc:picChg chg="mod">
          <ac:chgData name="Oswald-Drummond, Winston (oswa4685@vandals.uidaho.edu)" userId="S::oswa4685@vandals.uidaho.edu::d6ef857f-e2dc-476b-a8fd-f388ec6bfd7e" providerId="AD" clId="Web-{04EC7378-D50C-F912-2910-391300505DCA}" dt="2020-09-14T23:52:27.739" v="1" actId="1076"/>
          <ac:picMkLst>
            <pc:docMk/>
            <pc:sldMk cId="2378588793" sldId="263"/>
            <ac:picMk id="7" creationId="{40B0E08E-BBF8-427C-8F6B-274BAEDDBB9C}"/>
          </ac:picMkLst>
        </pc:picChg>
        <pc:picChg chg="add del mod">
          <ac:chgData name="Oswald-Drummond, Winston (oswa4685@vandals.uidaho.edu)" userId="S::oswa4685@vandals.uidaho.edu::d6ef857f-e2dc-476b-a8fd-f388ec6bfd7e" providerId="AD" clId="Web-{04EC7378-D50C-F912-2910-391300505DCA}" dt="2020-09-15T00:28:07.312" v="783"/>
          <ac:picMkLst>
            <pc:docMk/>
            <pc:sldMk cId="2378588793" sldId="263"/>
            <ac:picMk id="13" creationId="{B0D46A3E-EF5B-4A42-9AE3-2137D3946126}"/>
          </ac:picMkLst>
        </pc:picChg>
      </pc:sldChg>
      <pc:sldChg chg="addSp modSp">
        <pc:chgData name="Oswald-Drummond, Winston (oswa4685@vandals.uidaho.edu)" userId="S::oswa4685@vandals.uidaho.edu::d6ef857f-e2dc-476b-a8fd-f388ec6bfd7e" providerId="AD" clId="Web-{04EC7378-D50C-F912-2910-391300505DCA}" dt="2020-09-15T00:29:50.756" v="795" actId="1076"/>
        <pc:sldMkLst>
          <pc:docMk/>
          <pc:sldMk cId="2884799088" sldId="265"/>
        </pc:sldMkLst>
        <pc:spChg chg="add mod">
          <ac:chgData name="Oswald-Drummond, Winston (oswa4685@vandals.uidaho.edu)" userId="S::oswa4685@vandals.uidaho.edu::d6ef857f-e2dc-476b-a8fd-f388ec6bfd7e" providerId="AD" clId="Web-{04EC7378-D50C-F912-2910-391300505DCA}" dt="2020-09-15T00:28:24.485" v="785" actId="1076"/>
          <ac:spMkLst>
            <pc:docMk/>
            <pc:sldMk cId="2884799088" sldId="265"/>
            <ac:spMk id="6" creationId="{461776C9-C170-4D01-B76A-77AD21690F8E}"/>
          </ac:spMkLst>
        </pc:spChg>
        <pc:spChg chg="add mod">
          <ac:chgData name="Oswald-Drummond, Winston (oswa4685@vandals.uidaho.edu)" userId="S::oswa4685@vandals.uidaho.edu::d6ef857f-e2dc-476b-a8fd-f388ec6bfd7e" providerId="AD" clId="Web-{04EC7378-D50C-F912-2910-391300505DCA}" dt="2020-09-15T00:29:50.756" v="795" actId="1076"/>
          <ac:spMkLst>
            <pc:docMk/>
            <pc:sldMk cId="2884799088" sldId="265"/>
            <ac:spMk id="7" creationId="{71BCD460-E1B2-4C88-9790-7E1F2AB9F504}"/>
          </ac:spMkLst>
        </pc:spChg>
        <pc:spChg chg="add mod">
          <ac:chgData name="Oswald-Drummond, Winston (oswa4685@vandals.uidaho.edu)" userId="S::oswa4685@vandals.uidaho.edu::d6ef857f-e2dc-476b-a8fd-f388ec6bfd7e" providerId="AD" clId="Web-{04EC7378-D50C-F912-2910-391300505DCA}" dt="2020-09-15T00:28:54.174" v="792" actId="20577"/>
          <ac:spMkLst>
            <pc:docMk/>
            <pc:sldMk cId="2884799088" sldId="265"/>
            <ac:spMk id="8" creationId="{A18CF16C-C5D5-426A-8F93-52A5F38B4015}"/>
          </ac:spMkLst>
        </pc:spChg>
        <pc:picChg chg="add mod">
          <ac:chgData name="Oswald-Drummond, Winston (oswa4685@vandals.uidaho.edu)" userId="S::oswa4685@vandals.uidaho.edu::d6ef857f-e2dc-476b-a8fd-f388ec6bfd7e" providerId="AD" clId="Web-{04EC7378-D50C-F912-2910-391300505DCA}" dt="2020-09-15T00:27:13.777" v="772" actId="1076"/>
          <ac:picMkLst>
            <pc:docMk/>
            <pc:sldMk cId="2884799088" sldId="265"/>
            <ac:picMk id="3" creationId="{4A64093A-482A-463F-90F5-166DFEAC8790}"/>
          </ac:picMkLst>
        </pc:picChg>
        <pc:picChg chg="add mod">
          <ac:chgData name="Oswald-Drummond, Winston (oswa4685@vandals.uidaho.edu)" userId="S::oswa4685@vandals.uidaho.edu::d6ef857f-e2dc-476b-a8fd-f388ec6bfd7e" providerId="AD" clId="Web-{04EC7378-D50C-F912-2910-391300505DCA}" dt="2020-09-15T00:28:15.953" v="784" actId="1076"/>
          <ac:picMkLst>
            <pc:docMk/>
            <pc:sldMk cId="2884799088" sldId="265"/>
            <ac:picMk id="5" creationId="{E4D62D8F-DE3A-4C2C-A528-1F1DFFE871AB}"/>
          </ac:picMkLst>
        </pc:picChg>
      </pc:sldChg>
    </pc:docChg>
  </pc:docChgLst>
  <pc:docChgLst>
    <pc:chgData name="King, Seth (king9778@vandals.uidaho.edu)" userId="S::king9778@vandals.uidaho.edu::a56dc687-f457-43b3-8dbf-5df3bf0909a1" providerId="AD" clId="Web-{EE3D36B4-101B-99A4-A675-F997F5474C71}"/>
    <pc:docChg chg="addSld modSld">
      <pc:chgData name="King, Seth (king9778@vandals.uidaho.edu)" userId="S::king9778@vandals.uidaho.edu::a56dc687-f457-43b3-8dbf-5df3bf0909a1" providerId="AD" clId="Web-{EE3D36B4-101B-99A4-A675-F997F5474C71}" dt="2020-09-11T01:51:41.471" v="114" actId="1076"/>
      <pc:docMkLst>
        <pc:docMk/>
      </pc:docMkLst>
      <pc:sldChg chg="modSp">
        <pc:chgData name="King, Seth (king9778@vandals.uidaho.edu)" userId="S::king9778@vandals.uidaho.edu::a56dc687-f457-43b3-8dbf-5df3bf0909a1" providerId="AD" clId="Web-{EE3D36B4-101B-99A4-A675-F997F5474C71}" dt="2020-09-11T01:51:41.471" v="114" actId="1076"/>
        <pc:sldMkLst>
          <pc:docMk/>
          <pc:sldMk cId="2624800290" sldId="260"/>
        </pc:sldMkLst>
        <pc:spChg chg="mod">
          <ac:chgData name="King, Seth (king9778@vandals.uidaho.edu)" userId="S::king9778@vandals.uidaho.edu::a56dc687-f457-43b3-8dbf-5df3bf0909a1" providerId="AD" clId="Web-{EE3D36B4-101B-99A4-A675-F997F5474C71}" dt="2020-09-11T01:41:57.859" v="3" actId="20577"/>
          <ac:spMkLst>
            <pc:docMk/>
            <pc:sldMk cId="2624800290" sldId="260"/>
            <ac:spMk id="2" creationId="{BA6FC3F0-0C50-4BDA-97D8-1498B428FC4C}"/>
          </ac:spMkLst>
        </pc:spChg>
        <pc:picChg chg="mod">
          <ac:chgData name="King, Seth (king9778@vandals.uidaho.edu)" userId="S::king9778@vandals.uidaho.edu::a56dc687-f457-43b3-8dbf-5df3bf0909a1" providerId="AD" clId="Web-{EE3D36B4-101B-99A4-A675-F997F5474C71}" dt="2020-09-11T01:51:41.471" v="114" actId="1076"/>
          <ac:picMkLst>
            <pc:docMk/>
            <pc:sldMk cId="2624800290" sldId="260"/>
            <ac:picMk id="3" creationId="{1799A176-9686-474A-82B3-1134C7FF2A45}"/>
          </ac:picMkLst>
        </pc:picChg>
      </pc:sldChg>
      <pc:sldChg chg="addSp delSp modSp">
        <pc:chgData name="King, Seth (king9778@vandals.uidaho.edu)" userId="S::king9778@vandals.uidaho.edu::a56dc687-f457-43b3-8dbf-5df3bf0909a1" providerId="AD" clId="Web-{EE3D36B4-101B-99A4-A675-F997F5474C71}" dt="2020-09-11T01:41:17.250" v="2"/>
        <pc:sldMkLst>
          <pc:docMk/>
          <pc:sldMk cId="56658374" sldId="268"/>
        </pc:sldMkLst>
        <pc:spChg chg="add del mod">
          <ac:chgData name="King, Seth (king9778@vandals.uidaho.edu)" userId="S::king9778@vandals.uidaho.edu::a56dc687-f457-43b3-8dbf-5df3bf0909a1" providerId="AD" clId="Web-{EE3D36B4-101B-99A4-A675-F997F5474C71}" dt="2020-09-11T01:41:17.250" v="2"/>
          <ac:spMkLst>
            <pc:docMk/>
            <pc:sldMk cId="56658374" sldId="268"/>
            <ac:spMk id="3" creationId="{D0E0746B-EB35-48B4-9426-F346331A0315}"/>
          </ac:spMkLst>
        </pc:spChg>
      </pc:sldChg>
      <pc:sldChg chg="addSp modSp new">
        <pc:chgData name="King, Seth (king9778@vandals.uidaho.edu)" userId="S::king9778@vandals.uidaho.edu::a56dc687-f457-43b3-8dbf-5df3bf0909a1" providerId="AD" clId="Web-{EE3D36B4-101B-99A4-A675-F997F5474C71}" dt="2020-09-11T01:50:04.112" v="111" actId="1076"/>
        <pc:sldMkLst>
          <pc:docMk/>
          <pc:sldMk cId="1173558397" sldId="270"/>
        </pc:sldMkLst>
        <pc:spChg chg="add mod">
          <ac:chgData name="King, Seth (king9778@vandals.uidaho.edu)" userId="S::king9778@vandals.uidaho.edu::a56dc687-f457-43b3-8dbf-5df3bf0909a1" providerId="AD" clId="Web-{EE3D36B4-101B-99A4-A675-F997F5474C71}" dt="2020-09-11T01:42:29.968" v="19" actId="1076"/>
          <ac:spMkLst>
            <pc:docMk/>
            <pc:sldMk cId="1173558397" sldId="270"/>
            <ac:spMk id="4" creationId="{98CA94C9-93B7-4453-A360-DF41784F0AF5}"/>
          </ac:spMkLst>
        </pc:spChg>
        <pc:spChg chg="add mod">
          <ac:chgData name="King, Seth (king9778@vandals.uidaho.edu)" userId="S::king9778@vandals.uidaho.edu::a56dc687-f457-43b3-8dbf-5df3bf0909a1" providerId="AD" clId="Web-{EE3D36B4-101B-99A4-A675-F997F5474C71}" dt="2020-09-11T01:44:17.781" v="44" actId="1076"/>
          <ac:spMkLst>
            <pc:docMk/>
            <pc:sldMk cId="1173558397" sldId="270"/>
            <ac:spMk id="5" creationId="{E366B6E0-442B-425A-8746-6729E81BEE70}"/>
          </ac:spMkLst>
        </pc:spChg>
        <pc:spChg chg="add mod">
          <ac:chgData name="King, Seth (king9778@vandals.uidaho.edu)" userId="S::king9778@vandals.uidaho.edu::a56dc687-f457-43b3-8dbf-5df3bf0909a1" providerId="AD" clId="Web-{EE3D36B4-101B-99A4-A675-F997F5474C71}" dt="2020-09-11T01:44:52.359" v="47" actId="1076"/>
          <ac:spMkLst>
            <pc:docMk/>
            <pc:sldMk cId="1173558397" sldId="270"/>
            <ac:spMk id="6" creationId="{6D1CCA1B-44BA-40A5-956A-C31DA7284A11}"/>
          </ac:spMkLst>
        </pc:spChg>
        <pc:spChg chg="add mod">
          <ac:chgData name="King, Seth (king9778@vandals.uidaho.edu)" userId="S::king9778@vandals.uidaho.edu::a56dc687-f457-43b3-8dbf-5df3bf0909a1" providerId="AD" clId="Web-{EE3D36B4-101B-99A4-A675-F997F5474C71}" dt="2020-09-11T01:46:12.735" v="61" actId="1076"/>
          <ac:spMkLst>
            <pc:docMk/>
            <pc:sldMk cId="1173558397" sldId="270"/>
            <ac:spMk id="8" creationId="{2949CA6D-62DA-43AA-AC75-0671A01BFC54}"/>
          </ac:spMkLst>
        </pc:spChg>
        <pc:spChg chg="add mod">
          <ac:chgData name="King, Seth (king9778@vandals.uidaho.edu)" userId="S::king9778@vandals.uidaho.edu::a56dc687-f457-43b3-8dbf-5df3bf0909a1" providerId="AD" clId="Web-{EE3D36B4-101B-99A4-A675-F997F5474C71}" dt="2020-09-11T01:48:03.377" v="79" actId="1076"/>
          <ac:spMkLst>
            <pc:docMk/>
            <pc:sldMk cId="1173558397" sldId="270"/>
            <ac:spMk id="11" creationId="{C180DD00-04C0-4BDE-9829-B4EB4CD0D9D5}"/>
          </ac:spMkLst>
        </pc:spChg>
        <pc:spChg chg="add mod">
          <ac:chgData name="King, Seth (king9778@vandals.uidaho.edu)" userId="S::king9778@vandals.uidaho.edu::a56dc687-f457-43b3-8dbf-5df3bf0909a1" providerId="AD" clId="Web-{EE3D36B4-101B-99A4-A675-F997F5474C71}" dt="2020-09-11T01:49:44.924" v="93" actId="1076"/>
          <ac:spMkLst>
            <pc:docMk/>
            <pc:sldMk cId="1173558397" sldId="270"/>
            <ac:spMk id="12" creationId="{88D1C49F-DA98-42FB-932D-BA9A3421A54C}"/>
          </ac:spMkLst>
        </pc:spChg>
        <pc:spChg chg="add mod">
          <ac:chgData name="King, Seth (king9778@vandals.uidaho.edu)" userId="S::king9778@vandals.uidaho.edu::a56dc687-f457-43b3-8dbf-5df3bf0909a1" providerId="AD" clId="Web-{EE3D36B4-101B-99A4-A675-F997F5474C71}" dt="2020-09-11T01:50:04.112" v="111" actId="1076"/>
          <ac:spMkLst>
            <pc:docMk/>
            <pc:sldMk cId="1173558397" sldId="270"/>
            <ac:spMk id="13" creationId="{2B66BA92-5FA8-4C08-B460-C19FB04DBF83}"/>
          </ac:spMkLst>
        </pc:spChg>
        <pc:picChg chg="add">
          <ac:chgData name="King, Seth (king9778@vandals.uidaho.edu)" userId="S::king9778@vandals.uidaho.edu::a56dc687-f457-43b3-8dbf-5df3bf0909a1" providerId="AD" clId="Web-{EE3D36B4-101B-99A4-A675-F997F5474C71}" dt="2020-09-11T01:42:10.156" v="7"/>
          <ac:picMkLst>
            <pc:docMk/>
            <pc:sldMk cId="1173558397" sldId="270"/>
            <ac:picMk id="3" creationId="{CC2D8A8D-2F17-4918-A0BE-274A19B28BDE}"/>
          </ac:picMkLst>
        </pc:picChg>
        <pc:cxnChg chg="add mod">
          <ac:chgData name="King, Seth (king9778@vandals.uidaho.edu)" userId="S::king9778@vandals.uidaho.edu::a56dc687-f457-43b3-8dbf-5df3bf0909a1" providerId="AD" clId="Web-{EE3D36B4-101B-99A4-A675-F997F5474C71}" dt="2020-09-11T01:45:52.422" v="55" actId="14100"/>
          <ac:cxnSpMkLst>
            <pc:docMk/>
            <pc:sldMk cId="1173558397" sldId="270"/>
            <ac:cxnSpMk id="7" creationId="{BD20F33C-9A84-4105-AC1F-15A271E06AC1}"/>
          </ac:cxnSpMkLst>
        </pc:cxnChg>
        <pc:cxnChg chg="add mod">
          <ac:chgData name="King, Seth (king9778@vandals.uidaho.edu)" userId="S::king9778@vandals.uidaho.edu::a56dc687-f457-43b3-8dbf-5df3bf0909a1" providerId="AD" clId="Web-{EE3D36B4-101B-99A4-A675-F997F5474C71}" dt="2020-09-11T01:47:02.689" v="66"/>
          <ac:cxnSpMkLst>
            <pc:docMk/>
            <pc:sldMk cId="1173558397" sldId="270"/>
            <ac:cxnSpMk id="9" creationId="{EC23A7FB-6774-4FB8-A727-C3D511C0F93D}"/>
          </ac:cxnSpMkLst>
        </pc:cxnChg>
        <pc:cxnChg chg="add mod">
          <ac:chgData name="King, Seth (king9778@vandals.uidaho.edu)" userId="S::king9778@vandals.uidaho.edu::a56dc687-f457-43b3-8dbf-5df3bf0909a1" providerId="AD" clId="Web-{EE3D36B4-101B-99A4-A675-F997F5474C71}" dt="2020-09-11T01:47:33.033" v="70"/>
          <ac:cxnSpMkLst>
            <pc:docMk/>
            <pc:sldMk cId="1173558397" sldId="270"/>
            <ac:cxnSpMk id="10" creationId="{723E0B85-9D5E-453E-BC21-D11171794DD8}"/>
          </ac:cxnSpMkLst>
        </pc:cxnChg>
      </pc:sldChg>
    </pc:docChg>
  </pc:docChgLst>
  <pc:docChgLst>
    <pc:chgData name="King, Seth (king9778@vandals.uidaho.edu)" userId="S::king9778@vandals.uidaho.edu::a56dc687-f457-43b3-8dbf-5df3bf0909a1" providerId="AD" clId="Web-{BAED9413-994A-0A0B-4067-A81C33DB6F46}"/>
    <pc:docChg chg="addSld modSld">
      <pc:chgData name="King, Seth (king9778@vandals.uidaho.edu)" userId="S::king9778@vandals.uidaho.edu::a56dc687-f457-43b3-8dbf-5df3bf0909a1" providerId="AD" clId="Web-{BAED9413-994A-0A0B-4067-A81C33DB6F46}" dt="2020-09-08T20:04:14.464" v="330"/>
      <pc:docMkLst>
        <pc:docMk/>
      </pc:docMkLst>
      <pc:sldChg chg="modSp">
        <pc:chgData name="King, Seth (king9778@vandals.uidaho.edu)" userId="S::king9778@vandals.uidaho.edu::a56dc687-f457-43b3-8dbf-5df3bf0909a1" providerId="AD" clId="Web-{BAED9413-994A-0A0B-4067-A81C33DB6F46}" dt="2020-09-08T19:58:44.251" v="40" actId="20577"/>
        <pc:sldMkLst>
          <pc:docMk/>
          <pc:sldMk cId="3676765284" sldId="259"/>
        </pc:sldMkLst>
        <pc:spChg chg="mod">
          <ac:chgData name="King, Seth (king9778@vandals.uidaho.edu)" userId="S::king9778@vandals.uidaho.edu::a56dc687-f457-43b3-8dbf-5df3bf0909a1" providerId="AD" clId="Web-{BAED9413-994A-0A0B-4067-A81C33DB6F46}" dt="2020-09-08T19:58:44.251" v="40" actId="20577"/>
          <ac:spMkLst>
            <pc:docMk/>
            <pc:sldMk cId="3676765284" sldId="259"/>
            <ac:spMk id="2" creationId="{BD46F508-7A97-42ED-ACE6-03C34907DD71}"/>
          </ac:spMkLst>
        </pc:spChg>
      </pc:sldChg>
      <pc:sldChg chg="addSp modSp new">
        <pc:chgData name="King, Seth (king9778@vandals.uidaho.edu)" userId="S::king9778@vandals.uidaho.edu::a56dc687-f457-43b3-8dbf-5df3bf0909a1" providerId="AD" clId="Web-{BAED9413-994A-0A0B-4067-A81C33DB6F46}" dt="2020-09-08T20:04:05.792" v="325"/>
        <pc:sldMkLst>
          <pc:docMk/>
          <pc:sldMk cId="3984270604" sldId="262"/>
        </pc:sldMkLst>
        <pc:spChg chg="add mod">
          <ac:chgData name="King, Seth (king9778@vandals.uidaho.edu)" userId="S::king9778@vandals.uidaho.edu::a56dc687-f457-43b3-8dbf-5df3bf0909a1" providerId="AD" clId="Web-{BAED9413-994A-0A0B-4067-A81C33DB6F46}" dt="2020-09-08T19:59:11.861" v="105" actId="20577"/>
          <ac:spMkLst>
            <pc:docMk/>
            <pc:sldMk cId="3984270604" sldId="262"/>
            <ac:spMk id="2" creationId="{2C0028A4-CA59-48B8-B2A4-A6F912CE47E6}"/>
          </ac:spMkLst>
        </pc:spChg>
        <pc:picChg chg="add">
          <ac:chgData name="King, Seth (king9778@vandals.uidaho.edu)" userId="S::king9778@vandals.uidaho.edu::a56dc687-f457-43b3-8dbf-5df3bf0909a1" providerId="AD" clId="Web-{BAED9413-994A-0A0B-4067-A81C33DB6F46}" dt="2020-09-08T20:04:05.792" v="325"/>
          <ac:picMkLst>
            <pc:docMk/>
            <pc:sldMk cId="3984270604" sldId="262"/>
            <ac:picMk id="4" creationId="{A967359E-A20E-4321-8270-4BC97B34AE70}"/>
          </ac:picMkLst>
        </pc:picChg>
      </pc:sldChg>
      <pc:sldChg chg="addSp modSp new">
        <pc:chgData name="King, Seth (king9778@vandals.uidaho.edu)" userId="S::king9778@vandals.uidaho.edu::a56dc687-f457-43b3-8dbf-5df3bf0909a1" providerId="AD" clId="Web-{BAED9413-994A-0A0B-4067-A81C33DB6F46}" dt="2020-09-08T20:04:07.339" v="326"/>
        <pc:sldMkLst>
          <pc:docMk/>
          <pc:sldMk cId="2378588793" sldId="263"/>
        </pc:sldMkLst>
        <pc:spChg chg="add mod">
          <ac:chgData name="King, Seth (king9778@vandals.uidaho.edu)" userId="S::king9778@vandals.uidaho.edu::a56dc687-f457-43b3-8dbf-5df3bf0909a1" providerId="AD" clId="Web-{BAED9413-994A-0A0B-4067-A81C33DB6F46}" dt="2020-09-08T19:59:34.346" v="145" actId="20577"/>
          <ac:spMkLst>
            <pc:docMk/>
            <pc:sldMk cId="2378588793" sldId="263"/>
            <ac:spMk id="2" creationId="{4A957176-FB52-45BF-8042-A7BED0816450}"/>
          </ac:spMkLst>
        </pc:spChg>
        <pc:picChg chg="add">
          <ac:chgData name="King, Seth (king9778@vandals.uidaho.edu)" userId="S::king9778@vandals.uidaho.edu::a56dc687-f457-43b3-8dbf-5df3bf0909a1" providerId="AD" clId="Web-{BAED9413-994A-0A0B-4067-A81C33DB6F46}" dt="2020-09-08T20:04:07.339" v="326"/>
          <ac:picMkLst>
            <pc:docMk/>
            <pc:sldMk cId="2378588793" sldId="263"/>
            <ac:picMk id="4" creationId="{AE99573F-034C-4F58-8BA7-C6F4562ABC04}"/>
          </ac:picMkLst>
        </pc:picChg>
      </pc:sldChg>
      <pc:sldChg chg="addSp modSp new">
        <pc:chgData name="King, Seth (king9778@vandals.uidaho.edu)" userId="S::king9778@vandals.uidaho.edu::a56dc687-f457-43b3-8dbf-5df3bf0909a1" providerId="AD" clId="Web-{BAED9413-994A-0A0B-4067-A81C33DB6F46}" dt="2020-09-08T20:04:08.558" v="327"/>
        <pc:sldMkLst>
          <pc:docMk/>
          <pc:sldMk cId="10431510" sldId="264"/>
        </pc:sldMkLst>
        <pc:spChg chg="add mod">
          <ac:chgData name="King, Seth (king9778@vandals.uidaho.edu)" userId="S::king9778@vandals.uidaho.edu::a56dc687-f457-43b3-8dbf-5df3bf0909a1" providerId="AD" clId="Web-{BAED9413-994A-0A0B-4067-A81C33DB6F46}" dt="2020-09-08T20:00:02.660" v="191" actId="20577"/>
          <ac:spMkLst>
            <pc:docMk/>
            <pc:sldMk cId="10431510" sldId="264"/>
            <ac:spMk id="2" creationId="{3A059E56-0DB4-4C65-9341-F63C6A8455BE}"/>
          </ac:spMkLst>
        </pc:spChg>
        <pc:picChg chg="add">
          <ac:chgData name="King, Seth (king9778@vandals.uidaho.edu)" userId="S::king9778@vandals.uidaho.edu::a56dc687-f457-43b3-8dbf-5df3bf0909a1" providerId="AD" clId="Web-{BAED9413-994A-0A0B-4067-A81C33DB6F46}" dt="2020-09-08T20:04:08.558" v="327"/>
          <ac:picMkLst>
            <pc:docMk/>
            <pc:sldMk cId="10431510" sldId="264"/>
            <ac:picMk id="4" creationId="{ACBF4F55-18B8-46A0-8EEA-31A6325017BB}"/>
          </ac:picMkLst>
        </pc:picChg>
      </pc:sldChg>
      <pc:sldChg chg="addSp modSp new">
        <pc:chgData name="King, Seth (king9778@vandals.uidaho.edu)" userId="S::king9778@vandals.uidaho.edu::a56dc687-f457-43b3-8dbf-5df3bf0909a1" providerId="AD" clId="Web-{BAED9413-994A-0A0B-4067-A81C33DB6F46}" dt="2020-09-08T20:04:10.933" v="328"/>
        <pc:sldMkLst>
          <pc:docMk/>
          <pc:sldMk cId="2884799088" sldId="265"/>
        </pc:sldMkLst>
        <pc:spChg chg="add mod">
          <ac:chgData name="King, Seth (king9778@vandals.uidaho.edu)" userId="S::king9778@vandals.uidaho.edu::a56dc687-f457-43b3-8dbf-5df3bf0909a1" providerId="AD" clId="Web-{BAED9413-994A-0A0B-4067-A81C33DB6F46}" dt="2020-09-08T20:01:19.662" v="251" actId="20577"/>
          <ac:spMkLst>
            <pc:docMk/>
            <pc:sldMk cId="2884799088" sldId="265"/>
            <ac:spMk id="2" creationId="{9F654C41-3C1F-4A02-932A-4E3AF2038726}"/>
          </ac:spMkLst>
        </pc:spChg>
        <pc:picChg chg="add">
          <ac:chgData name="King, Seth (king9778@vandals.uidaho.edu)" userId="S::king9778@vandals.uidaho.edu::a56dc687-f457-43b3-8dbf-5df3bf0909a1" providerId="AD" clId="Web-{BAED9413-994A-0A0B-4067-A81C33DB6F46}" dt="2020-09-08T20:04:10.933" v="328"/>
          <ac:picMkLst>
            <pc:docMk/>
            <pc:sldMk cId="2884799088" sldId="265"/>
            <ac:picMk id="4" creationId="{224B896D-9DD7-4635-855B-45ADE97585C7}"/>
          </ac:picMkLst>
        </pc:picChg>
      </pc:sldChg>
      <pc:sldChg chg="addSp modSp new">
        <pc:chgData name="King, Seth (king9778@vandals.uidaho.edu)" userId="S::king9778@vandals.uidaho.edu::a56dc687-f457-43b3-8dbf-5df3bf0909a1" providerId="AD" clId="Web-{BAED9413-994A-0A0B-4067-A81C33DB6F46}" dt="2020-09-08T20:04:12.292" v="329"/>
        <pc:sldMkLst>
          <pc:docMk/>
          <pc:sldMk cId="2748014456" sldId="266"/>
        </pc:sldMkLst>
        <pc:spChg chg="add mod">
          <ac:chgData name="King, Seth (king9778@vandals.uidaho.edu)" userId="S::king9778@vandals.uidaho.edu::a56dc687-f457-43b3-8dbf-5df3bf0909a1" providerId="AD" clId="Web-{BAED9413-994A-0A0B-4067-A81C33DB6F46}" dt="2020-09-08T20:01:42.882" v="282" actId="20577"/>
          <ac:spMkLst>
            <pc:docMk/>
            <pc:sldMk cId="2748014456" sldId="266"/>
            <ac:spMk id="2" creationId="{9D70BC3F-6AB3-467A-A329-2ECF763CF70E}"/>
          </ac:spMkLst>
        </pc:spChg>
        <pc:picChg chg="add">
          <ac:chgData name="King, Seth (king9778@vandals.uidaho.edu)" userId="S::king9778@vandals.uidaho.edu::a56dc687-f457-43b3-8dbf-5df3bf0909a1" providerId="AD" clId="Web-{BAED9413-994A-0A0B-4067-A81C33DB6F46}" dt="2020-09-08T20:04:12.292" v="329"/>
          <ac:picMkLst>
            <pc:docMk/>
            <pc:sldMk cId="2748014456" sldId="266"/>
            <ac:picMk id="4" creationId="{C966DBD2-1E6C-404F-85DB-318EEC8A4540}"/>
          </ac:picMkLst>
        </pc:picChg>
      </pc:sldChg>
      <pc:sldChg chg="addSp modSp new">
        <pc:chgData name="King, Seth (king9778@vandals.uidaho.edu)" userId="S::king9778@vandals.uidaho.edu::a56dc687-f457-43b3-8dbf-5df3bf0909a1" providerId="AD" clId="Web-{BAED9413-994A-0A0B-4067-A81C33DB6F46}" dt="2020-09-08T20:04:14.464" v="330"/>
        <pc:sldMkLst>
          <pc:docMk/>
          <pc:sldMk cId="2119044461" sldId="267"/>
        </pc:sldMkLst>
        <pc:spChg chg="add mod">
          <ac:chgData name="King, Seth (king9778@vandals.uidaho.edu)" userId="S::king9778@vandals.uidaho.edu::a56dc687-f457-43b3-8dbf-5df3bf0909a1" providerId="AD" clId="Web-{BAED9413-994A-0A0B-4067-A81C33DB6F46}" dt="2020-09-08T20:02:04.898" v="322" actId="20577"/>
          <ac:spMkLst>
            <pc:docMk/>
            <pc:sldMk cId="2119044461" sldId="267"/>
            <ac:spMk id="2" creationId="{AF960933-DDCB-40B5-B0CB-2065987494DA}"/>
          </ac:spMkLst>
        </pc:spChg>
        <pc:picChg chg="add">
          <ac:chgData name="King, Seth (king9778@vandals.uidaho.edu)" userId="S::king9778@vandals.uidaho.edu::a56dc687-f457-43b3-8dbf-5df3bf0909a1" providerId="AD" clId="Web-{BAED9413-994A-0A0B-4067-A81C33DB6F46}" dt="2020-09-08T20:04:14.464" v="330"/>
          <ac:picMkLst>
            <pc:docMk/>
            <pc:sldMk cId="2119044461" sldId="267"/>
            <ac:picMk id="4" creationId="{7E93C3EE-B60C-44F9-9C71-95C0667BBC41}"/>
          </ac:picMkLst>
        </pc:picChg>
      </pc:sldChg>
    </pc:docChg>
  </pc:docChgLst>
  <pc:docChgLst>
    <pc:chgData name="King, Seth (king9778@vandals.uidaho.edu)" userId="S::king9778@vandals.uidaho.edu::a56dc687-f457-43b3-8dbf-5df3bf0909a1" providerId="AD" clId="Web-{9EC3F0F3-86E2-4555-3458-067101EB52FB}"/>
    <pc:docChg chg="modSld">
      <pc:chgData name="King, Seth (king9778@vandals.uidaho.edu)" userId="S::king9778@vandals.uidaho.edu::a56dc687-f457-43b3-8dbf-5df3bf0909a1" providerId="AD" clId="Web-{9EC3F0F3-86E2-4555-3458-067101EB52FB}" dt="2020-09-10T20:52:40.574" v="120" actId="1076"/>
      <pc:docMkLst>
        <pc:docMk/>
      </pc:docMkLst>
      <pc:sldChg chg="delSp">
        <pc:chgData name="King, Seth (king9778@vandals.uidaho.edu)" userId="S::king9778@vandals.uidaho.edu::a56dc687-f457-43b3-8dbf-5df3bf0909a1" providerId="AD" clId="Web-{9EC3F0F3-86E2-4555-3458-067101EB52FB}" dt="2020-09-10T20:48:59.530" v="0"/>
        <pc:sldMkLst>
          <pc:docMk/>
          <pc:sldMk cId="109857222" sldId="256"/>
        </pc:sldMkLst>
        <pc:spChg chg="del">
          <ac:chgData name="King, Seth (king9778@vandals.uidaho.edu)" userId="S::king9778@vandals.uidaho.edu::a56dc687-f457-43b3-8dbf-5df3bf0909a1" providerId="AD" clId="Web-{9EC3F0F3-86E2-4555-3458-067101EB52FB}" dt="2020-09-10T20:48:59.530" v="0"/>
          <ac:spMkLst>
            <pc:docMk/>
            <pc:sldMk cId="109857222" sldId="256"/>
            <ac:spMk id="6" creationId="{3ABF7BC3-FC76-4A48-BD91-3B5A2B36B791}"/>
          </ac:spMkLst>
        </pc:spChg>
      </pc:sldChg>
      <pc:sldChg chg="modSp">
        <pc:chgData name="King, Seth (king9778@vandals.uidaho.edu)" userId="S::king9778@vandals.uidaho.edu::a56dc687-f457-43b3-8dbf-5df3bf0909a1" providerId="AD" clId="Web-{9EC3F0F3-86E2-4555-3458-067101EB52FB}" dt="2020-09-10T20:52:04.259" v="107" actId="1076"/>
        <pc:sldMkLst>
          <pc:docMk/>
          <pc:sldMk cId="2624800290" sldId="260"/>
        </pc:sldMkLst>
        <pc:spChg chg="mod">
          <ac:chgData name="King, Seth (king9778@vandals.uidaho.edu)" userId="S::king9778@vandals.uidaho.edu::a56dc687-f457-43b3-8dbf-5df3bf0909a1" providerId="AD" clId="Web-{9EC3F0F3-86E2-4555-3458-067101EB52FB}" dt="2020-09-10T20:52:04.259" v="107" actId="1076"/>
          <ac:spMkLst>
            <pc:docMk/>
            <pc:sldMk cId="2624800290" sldId="260"/>
            <ac:spMk id="2" creationId="{BA6FC3F0-0C50-4BDA-97D8-1498B428FC4C}"/>
          </ac:spMkLst>
        </pc:spChg>
      </pc:sldChg>
      <pc:sldChg chg="modSp">
        <pc:chgData name="King, Seth (king9778@vandals.uidaho.edu)" userId="S::king9778@vandals.uidaho.edu::a56dc687-f457-43b3-8dbf-5df3bf0909a1" providerId="AD" clId="Web-{9EC3F0F3-86E2-4555-3458-067101EB52FB}" dt="2020-09-10T20:52:40.574" v="120" actId="1076"/>
        <pc:sldMkLst>
          <pc:docMk/>
          <pc:sldMk cId="1291691649" sldId="261"/>
        </pc:sldMkLst>
        <pc:spChg chg="mod">
          <ac:chgData name="King, Seth (king9778@vandals.uidaho.edu)" userId="S::king9778@vandals.uidaho.edu::a56dc687-f457-43b3-8dbf-5df3bf0909a1" providerId="AD" clId="Web-{9EC3F0F3-86E2-4555-3458-067101EB52FB}" dt="2020-09-10T20:52:40.574" v="120" actId="1076"/>
          <ac:spMkLst>
            <pc:docMk/>
            <pc:sldMk cId="1291691649" sldId="261"/>
            <ac:spMk id="2" creationId="{F6A82F8A-5C51-40BD-B0B8-3BA846200BEE}"/>
          </ac:spMkLst>
        </pc:spChg>
      </pc:sldChg>
      <pc:sldChg chg="modSp">
        <pc:chgData name="King, Seth (king9778@vandals.uidaho.edu)" userId="S::king9778@vandals.uidaho.edu::a56dc687-f457-43b3-8dbf-5df3bf0909a1" providerId="AD" clId="Web-{9EC3F0F3-86E2-4555-3458-067101EB52FB}" dt="2020-09-10T20:50:06.049" v="16" actId="1076"/>
        <pc:sldMkLst>
          <pc:docMk/>
          <pc:sldMk cId="2378588793" sldId="263"/>
        </pc:sldMkLst>
        <pc:spChg chg="mod">
          <ac:chgData name="King, Seth (king9778@vandals.uidaho.edu)" userId="S::king9778@vandals.uidaho.edu::a56dc687-f457-43b3-8dbf-5df3bf0909a1" providerId="AD" clId="Web-{9EC3F0F3-86E2-4555-3458-067101EB52FB}" dt="2020-09-10T20:50:06.049" v="16" actId="1076"/>
          <ac:spMkLst>
            <pc:docMk/>
            <pc:sldMk cId="2378588793" sldId="263"/>
            <ac:spMk id="2" creationId="{4A957176-FB52-45BF-8042-A7BED0816450}"/>
          </ac:spMkLst>
        </pc:spChg>
      </pc:sldChg>
      <pc:sldChg chg="modSp">
        <pc:chgData name="King, Seth (king9778@vandals.uidaho.edu)" userId="S::king9778@vandals.uidaho.edu::a56dc687-f457-43b3-8dbf-5df3bf0909a1" providerId="AD" clId="Web-{9EC3F0F3-86E2-4555-3458-067101EB52FB}" dt="2020-09-10T20:50:32.910" v="51" actId="1076"/>
        <pc:sldMkLst>
          <pc:docMk/>
          <pc:sldMk cId="10431510" sldId="264"/>
        </pc:sldMkLst>
        <pc:spChg chg="mod">
          <ac:chgData name="King, Seth (king9778@vandals.uidaho.edu)" userId="S::king9778@vandals.uidaho.edu::a56dc687-f457-43b3-8dbf-5df3bf0909a1" providerId="AD" clId="Web-{9EC3F0F3-86E2-4555-3458-067101EB52FB}" dt="2020-09-10T20:50:32.910" v="51" actId="1076"/>
          <ac:spMkLst>
            <pc:docMk/>
            <pc:sldMk cId="10431510" sldId="264"/>
            <ac:spMk id="2" creationId="{3A059E56-0DB4-4C65-9341-F63C6A8455BE}"/>
          </ac:spMkLst>
        </pc:spChg>
      </pc:sldChg>
      <pc:sldChg chg="modSp">
        <pc:chgData name="King, Seth (king9778@vandals.uidaho.edu)" userId="S::king9778@vandals.uidaho.edu::a56dc687-f457-43b3-8dbf-5df3bf0909a1" providerId="AD" clId="Web-{9EC3F0F3-86E2-4555-3458-067101EB52FB}" dt="2020-09-10T20:50:59.037" v="83" actId="1076"/>
        <pc:sldMkLst>
          <pc:docMk/>
          <pc:sldMk cId="2884799088" sldId="265"/>
        </pc:sldMkLst>
        <pc:spChg chg="mod">
          <ac:chgData name="King, Seth (king9778@vandals.uidaho.edu)" userId="S::king9778@vandals.uidaho.edu::a56dc687-f457-43b3-8dbf-5df3bf0909a1" providerId="AD" clId="Web-{9EC3F0F3-86E2-4555-3458-067101EB52FB}" dt="2020-09-10T20:50:59.037" v="83" actId="1076"/>
          <ac:spMkLst>
            <pc:docMk/>
            <pc:sldMk cId="2884799088" sldId="265"/>
            <ac:spMk id="2" creationId="{9F654C41-3C1F-4A02-932A-4E3AF2038726}"/>
          </ac:spMkLst>
        </pc:spChg>
      </pc:sldChg>
      <pc:sldChg chg="modSp">
        <pc:chgData name="King, Seth (king9778@vandals.uidaho.edu)" userId="S::king9778@vandals.uidaho.edu::a56dc687-f457-43b3-8dbf-5df3bf0909a1" providerId="AD" clId="Web-{9EC3F0F3-86E2-4555-3458-067101EB52FB}" dt="2020-09-10T20:51:19.179" v="90" actId="1076"/>
        <pc:sldMkLst>
          <pc:docMk/>
          <pc:sldMk cId="2748014456" sldId="266"/>
        </pc:sldMkLst>
        <pc:spChg chg="mod">
          <ac:chgData name="King, Seth (king9778@vandals.uidaho.edu)" userId="S::king9778@vandals.uidaho.edu::a56dc687-f457-43b3-8dbf-5df3bf0909a1" providerId="AD" clId="Web-{9EC3F0F3-86E2-4555-3458-067101EB52FB}" dt="2020-09-10T20:51:19.179" v="90" actId="1076"/>
          <ac:spMkLst>
            <pc:docMk/>
            <pc:sldMk cId="2748014456" sldId="266"/>
            <ac:spMk id="2" creationId="{9D70BC3F-6AB3-467A-A329-2ECF763CF70E}"/>
          </ac:spMkLst>
        </pc:spChg>
      </pc:sldChg>
      <pc:sldChg chg="modSp">
        <pc:chgData name="King, Seth (king9778@vandals.uidaho.edu)" userId="S::king9778@vandals.uidaho.edu::a56dc687-f457-43b3-8dbf-5df3bf0909a1" providerId="AD" clId="Web-{9EC3F0F3-86E2-4555-3458-067101EB52FB}" dt="2020-09-10T20:51:49.086" v="102" actId="1076"/>
        <pc:sldMkLst>
          <pc:docMk/>
          <pc:sldMk cId="2119044461" sldId="267"/>
        </pc:sldMkLst>
        <pc:spChg chg="mod">
          <ac:chgData name="King, Seth (king9778@vandals.uidaho.edu)" userId="S::king9778@vandals.uidaho.edu::a56dc687-f457-43b3-8dbf-5df3bf0909a1" providerId="AD" clId="Web-{9EC3F0F3-86E2-4555-3458-067101EB52FB}" dt="2020-09-10T20:51:49.086" v="102" actId="1076"/>
          <ac:spMkLst>
            <pc:docMk/>
            <pc:sldMk cId="2119044461" sldId="267"/>
            <ac:spMk id="2" creationId="{AF960933-DDCB-40B5-B0CB-2065987494DA}"/>
          </ac:spMkLst>
        </pc:spChg>
      </pc:sldChg>
      <pc:sldChg chg="modSp">
        <pc:chgData name="King, Seth (king9778@vandals.uidaho.edu)" userId="S::king9778@vandals.uidaho.edu::a56dc687-f457-43b3-8dbf-5df3bf0909a1" providerId="AD" clId="Web-{9EC3F0F3-86E2-4555-3458-067101EB52FB}" dt="2020-09-10T20:52:23.588" v="114" actId="1076"/>
        <pc:sldMkLst>
          <pc:docMk/>
          <pc:sldMk cId="2616076374" sldId="268"/>
        </pc:sldMkLst>
        <pc:spChg chg="mod">
          <ac:chgData name="King, Seth (king9778@vandals.uidaho.edu)" userId="S::king9778@vandals.uidaho.edu::a56dc687-f457-43b3-8dbf-5df3bf0909a1" providerId="AD" clId="Web-{9EC3F0F3-86E2-4555-3458-067101EB52FB}" dt="2020-09-10T20:52:23.588" v="114" actId="1076"/>
          <ac:spMkLst>
            <pc:docMk/>
            <pc:sldMk cId="2616076374" sldId="268"/>
            <ac:spMk id="4" creationId="{BE5C7E6A-9180-4870-B5E7-8F79A4C6814A}"/>
          </ac:spMkLst>
        </pc:spChg>
      </pc:sldChg>
    </pc:docChg>
  </pc:docChgLst>
  <pc:docChgLst>
    <pc:chgData name="King, Seth (king9778@vandals.uidaho.edu)" userId="S::king9778@vandals.uidaho.edu::a56dc687-f457-43b3-8dbf-5df3bf0909a1" providerId="AD" clId="Web-{717026CC-2931-59AC-AD52-1B2CBB87B830}"/>
    <pc:docChg chg="modSld">
      <pc:chgData name="King, Seth (king9778@vandals.uidaho.edu)" userId="S::king9778@vandals.uidaho.edu::a56dc687-f457-43b3-8dbf-5df3bf0909a1" providerId="AD" clId="Web-{717026CC-2931-59AC-AD52-1B2CBB87B830}" dt="2020-09-10T20:35:21.185" v="0"/>
      <pc:docMkLst>
        <pc:docMk/>
      </pc:docMkLst>
      <pc:sldChg chg="addSp delSp modSp">
        <pc:chgData name="King, Seth (king9778@vandals.uidaho.edu)" userId="S::king9778@vandals.uidaho.edu::a56dc687-f457-43b3-8dbf-5df3bf0909a1" providerId="AD" clId="Web-{717026CC-2931-59AC-AD52-1B2CBB87B830}" dt="2020-09-10T20:35:21.185" v="0"/>
        <pc:sldMkLst>
          <pc:docMk/>
          <pc:sldMk cId="109857222" sldId="256"/>
        </pc:sldMkLst>
        <pc:spChg chg="del">
          <ac:chgData name="King, Seth (king9778@vandals.uidaho.edu)" userId="S::king9778@vandals.uidaho.edu::a56dc687-f457-43b3-8dbf-5df3bf0909a1" providerId="AD" clId="Web-{717026CC-2931-59AC-AD52-1B2CBB87B830}" dt="2020-09-10T20:35:21.185" v="0"/>
          <ac:spMkLst>
            <pc:docMk/>
            <pc:sldMk cId="109857222" sldId="256"/>
            <ac:spMk id="3" creationId="{00000000-0000-0000-0000-000000000000}"/>
          </ac:spMkLst>
        </pc:spChg>
        <pc:spChg chg="add mod">
          <ac:chgData name="King, Seth (king9778@vandals.uidaho.edu)" userId="S::king9778@vandals.uidaho.edu::a56dc687-f457-43b3-8dbf-5df3bf0909a1" providerId="AD" clId="Web-{717026CC-2931-59AC-AD52-1B2CBB87B830}" dt="2020-09-10T20:35:21.185" v="0"/>
          <ac:spMkLst>
            <pc:docMk/>
            <pc:sldMk cId="109857222" sldId="256"/>
            <ac:spMk id="6" creationId="{3ABF7BC3-FC76-4A48-BD91-3B5A2B36B791}"/>
          </ac:spMkLst>
        </pc:spChg>
      </pc:sldChg>
    </pc:docChg>
  </pc:docChgLst>
  <pc:docChgLst>
    <pc:chgData name="King, Seth (king9778@vandals.uidaho.edu)" userId="S::king9778@vandals.uidaho.edu::a56dc687-f457-43b3-8dbf-5df3bf0909a1" providerId="AD" clId="Web-{A3301688-8995-936E-0529-86F8A7FB557F}"/>
    <pc:docChg chg="modSld">
      <pc:chgData name="King, Seth (king9778@vandals.uidaho.edu)" userId="S::king9778@vandals.uidaho.edu::a56dc687-f457-43b3-8dbf-5df3bf0909a1" providerId="AD" clId="Web-{A3301688-8995-936E-0529-86F8A7FB557F}" dt="2020-09-10T02:32:16.141" v="1973" actId="1076"/>
      <pc:docMkLst>
        <pc:docMk/>
      </pc:docMkLst>
      <pc:sldChg chg="addSp delSp modSp">
        <pc:chgData name="King, Seth (king9778@vandals.uidaho.edu)" userId="S::king9778@vandals.uidaho.edu::a56dc687-f457-43b3-8dbf-5df3bf0909a1" providerId="AD" clId="Web-{A3301688-8995-936E-0529-86F8A7FB557F}" dt="2020-09-10T01:36:55.191" v="437" actId="20577"/>
        <pc:sldMkLst>
          <pc:docMk/>
          <pc:sldMk cId="705751958" sldId="257"/>
        </pc:sldMkLst>
        <pc:spChg chg="mod">
          <ac:chgData name="King, Seth (king9778@vandals.uidaho.edu)" userId="S::king9778@vandals.uidaho.edu::a56dc687-f457-43b3-8dbf-5df3bf0909a1" providerId="AD" clId="Web-{A3301688-8995-936E-0529-86F8A7FB557F}" dt="2020-09-10T01:24:09.833" v="12" actId="1076"/>
          <ac:spMkLst>
            <pc:docMk/>
            <pc:sldMk cId="705751958" sldId="257"/>
            <ac:spMk id="2" creationId="{854534CC-7597-442E-B4D9-5A7FBB4ED445}"/>
          </ac:spMkLst>
        </pc:spChg>
        <pc:spChg chg="add mod">
          <ac:chgData name="King, Seth (king9778@vandals.uidaho.edu)" userId="S::king9778@vandals.uidaho.edu::a56dc687-f457-43b3-8dbf-5df3bf0909a1" providerId="AD" clId="Web-{A3301688-8995-936E-0529-86F8A7FB557F}" dt="2020-09-10T01:24:52.445" v="62" actId="1076"/>
          <ac:spMkLst>
            <pc:docMk/>
            <pc:sldMk cId="705751958" sldId="257"/>
            <ac:spMk id="4" creationId="{680AD712-18F5-4573-8FC3-7C6A2BB92066}"/>
          </ac:spMkLst>
        </pc:spChg>
        <pc:spChg chg="add mod">
          <ac:chgData name="King, Seth (king9778@vandals.uidaho.edu)" userId="S::king9778@vandals.uidaho.edu::a56dc687-f457-43b3-8dbf-5df3bf0909a1" providerId="AD" clId="Web-{A3301688-8995-936E-0529-86F8A7FB557F}" dt="2020-09-10T01:29:10.913" v="197" actId="20577"/>
          <ac:spMkLst>
            <pc:docMk/>
            <pc:sldMk cId="705751958" sldId="257"/>
            <ac:spMk id="5" creationId="{62F29F30-8401-4DC5-BED4-D62DBD14CD65}"/>
          </ac:spMkLst>
        </pc:spChg>
        <pc:spChg chg="add mod">
          <ac:chgData name="King, Seth (king9778@vandals.uidaho.edu)" userId="S::king9778@vandals.uidaho.edu::a56dc687-f457-43b3-8dbf-5df3bf0909a1" providerId="AD" clId="Web-{A3301688-8995-936E-0529-86F8A7FB557F}" dt="2020-09-10T01:28:45.756" v="184" actId="1076"/>
          <ac:spMkLst>
            <pc:docMk/>
            <pc:sldMk cId="705751958" sldId="257"/>
            <ac:spMk id="7" creationId="{2C34C8D7-B628-4828-ADD9-6E39859A34D7}"/>
          </ac:spMkLst>
        </pc:spChg>
        <pc:spChg chg="add mod">
          <ac:chgData name="King, Seth (king9778@vandals.uidaho.edu)" userId="S::king9778@vandals.uidaho.edu::a56dc687-f457-43b3-8dbf-5df3bf0909a1" providerId="AD" clId="Web-{A3301688-8995-936E-0529-86F8A7FB557F}" dt="2020-09-10T01:32:59.427" v="363" actId="20577"/>
          <ac:spMkLst>
            <pc:docMk/>
            <pc:sldMk cId="705751958" sldId="257"/>
            <ac:spMk id="8" creationId="{CDFCCC94-E33B-4AEF-A081-07EF1056FD8F}"/>
          </ac:spMkLst>
        </pc:spChg>
        <pc:spChg chg="add mod">
          <ac:chgData name="King, Seth (king9778@vandals.uidaho.edu)" userId="S::king9778@vandals.uidaho.edu::a56dc687-f457-43b3-8dbf-5df3bf0909a1" providerId="AD" clId="Web-{A3301688-8995-936E-0529-86F8A7FB557F}" dt="2020-09-10T01:36:55.191" v="437" actId="20577"/>
          <ac:spMkLst>
            <pc:docMk/>
            <pc:sldMk cId="705751958" sldId="257"/>
            <ac:spMk id="12" creationId="{7467F9C1-3803-43EA-A2E8-B75DEBB695F6}"/>
          </ac:spMkLst>
        </pc:spChg>
        <pc:spChg chg="add del">
          <ac:chgData name="King, Seth (king9778@vandals.uidaho.edu)" userId="S::king9778@vandals.uidaho.edu::a56dc687-f457-43b3-8dbf-5df3bf0909a1" providerId="AD" clId="Web-{A3301688-8995-936E-0529-86F8A7FB557F}" dt="2020-09-10T01:36:13.970" v="384"/>
          <ac:spMkLst>
            <pc:docMk/>
            <pc:sldMk cId="705751958" sldId="257"/>
            <ac:spMk id="13" creationId="{33217AAB-5D4D-49BC-BD90-55CCB0DEFE8B}"/>
          </ac:spMkLst>
        </pc:spChg>
        <pc:picChg chg="add mod">
          <ac:chgData name="King, Seth (king9778@vandals.uidaho.edu)" userId="S::king9778@vandals.uidaho.edu::a56dc687-f457-43b3-8dbf-5df3bf0909a1" providerId="AD" clId="Web-{A3301688-8995-936E-0529-86F8A7FB557F}" dt="2020-09-10T01:27:28.439" v="146" actId="1076"/>
          <ac:picMkLst>
            <pc:docMk/>
            <pc:sldMk cId="705751958" sldId="257"/>
            <ac:picMk id="6" creationId="{B4B3F5FE-9AC6-4495-BF7A-7BCDEB2ADD78}"/>
          </ac:picMkLst>
        </pc:picChg>
        <pc:picChg chg="add mod">
          <ac:chgData name="King, Seth (king9778@vandals.uidaho.edu)" userId="S::king9778@vandals.uidaho.edu::a56dc687-f457-43b3-8dbf-5df3bf0909a1" providerId="AD" clId="Web-{A3301688-8995-936E-0529-86F8A7FB557F}" dt="2020-09-10T01:33:54.180" v="370" actId="1076"/>
          <ac:picMkLst>
            <pc:docMk/>
            <pc:sldMk cId="705751958" sldId="257"/>
            <ac:picMk id="9" creationId="{2A93E3F1-78F9-4765-A65B-947837218759}"/>
          </ac:picMkLst>
        </pc:picChg>
        <pc:picChg chg="add mod">
          <ac:chgData name="King, Seth (king9778@vandals.uidaho.edu)" userId="S::king9778@vandals.uidaho.edu::a56dc687-f457-43b3-8dbf-5df3bf0909a1" providerId="AD" clId="Web-{A3301688-8995-936E-0529-86F8A7FB557F}" dt="2020-09-10T01:34:33.448" v="375" actId="14100"/>
          <ac:picMkLst>
            <pc:docMk/>
            <pc:sldMk cId="705751958" sldId="257"/>
            <ac:picMk id="10" creationId="{9ECDC0A4-F606-4003-974D-DCA5D4CEE6EF}"/>
          </ac:picMkLst>
        </pc:picChg>
        <pc:picChg chg="add mod">
          <ac:chgData name="King, Seth (king9778@vandals.uidaho.edu)" userId="S::king9778@vandals.uidaho.edu::a56dc687-f457-43b3-8dbf-5df3bf0909a1" providerId="AD" clId="Web-{A3301688-8995-936E-0529-86F8A7FB557F}" dt="2020-09-10T01:35:46.343" v="381" actId="1076"/>
          <ac:picMkLst>
            <pc:docMk/>
            <pc:sldMk cId="705751958" sldId="257"/>
            <ac:picMk id="11" creationId="{90B97D5A-CE85-4D6B-A59C-24C93A87378C}"/>
          </ac:picMkLst>
        </pc:picChg>
      </pc:sldChg>
      <pc:sldChg chg="addSp modSp">
        <pc:chgData name="King, Seth (king9778@vandals.uidaho.edu)" userId="S::king9778@vandals.uidaho.edu::a56dc687-f457-43b3-8dbf-5df3bf0909a1" providerId="AD" clId="Web-{A3301688-8995-936E-0529-86F8A7FB557F}" dt="2020-09-10T01:49:09.579" v="729" actId="1076"/>
        <pc:sldMkLst>
          <pc:docMk/>
          <pc:sldMk cId="2981609166" sldId="258"/>
        </pc:sldMkLst>
        <pc:spChg chg="mod">
          <ac:chgData name="King, Seth (king9778@vandals.uidaho.edu)" userId="S::king9778@vandals.uidaho.edu::a56dc687-f457-43b3-8dbf-5df3bf0909a1" providerId="AD" clId="Web-{A3301688-8995-936E-0529-86F8A7FB557F}" dt="2020-09-10T01:37:45.976" v="454" actId="1076"/>
          <ac:spMkLst>
            <pc:docMk/>
            <pc:sldMk cId="2981609166" sldId="258"/>
            <ac:spMk id="2" creationId="{F27DEBD4-50BA-4DDE-BB51-9A31EFAF9CEC}"/>
          </ac:spMkLst>
        </pc:spChg>
        <pc:spChg chg="add mod">
          <ac:chgData name="King, Seth (king9778@vandals.uidaho.edu)" userId="S::king9778@vandals.uidaho.edu::a56dc687-f457-43b3-8dbf-5df3bf0909a1" providerId="AD" clId="Web-{A3301688-8995-936E-0529-86F8A7FB557F}" dt="2020-09-10T01:48:51.297" v="726" actId="1076"/>
          <ac:spMkLst>
            <pc:docMk/>
            <pc:sldMk cId="2981609166" sldId="258"/>
            <ac:spMk id="5" creationId="{2AE843FF-03F0-4BF9-821C-A50F647F5D39}"/>
          </ac:spMkLst>
        </pc:spChg>
        <pc:spChg chg="add mod">
          <ac:chgData name="King, Seth (king9778@vandals.uidaho.edu)" userId="S::king9778@vandals.uidaho.edu::a56dc687-f457-43b3-8dbf-5df3bf0909a1" providerId="AD" clId="Web-{A3301688-8995-936E-0529-86F8A7FB557F}" dt="2020-09-10T01:49:09.579" v="729" actId="1076"/>
          <ac:spMkLst>
            <pc:docMk/>
            <pc:sldMk cId="2981609166" sldId="258"/>
            <ac:spMk id="6" creationId="{F6D25D29-EC4A-474C-A08C-50BEC018DC2B}"/>
          </ac:spMkLst>
        </pc:spChg>
        <pc:spChg chg="add mod">
          <ac:chgData name="King, Seth (king9778@vandals.uidaho.edu)" userId="S::king9778@vandals.uidaho.edu::a56dc687-f457-43b3-8dbf-5df3bf0909a1" providerId="AD" clId="Web-{A3301688-8995-936E-0529-86F8A7FB557F}" dt="2020-09-10T01:49:02.985" v="728" actId="1076"/>
          <ac:spMkLst>
            <pc:docMk/>
            <pc:sldMk cId="2981609166" sldId="258"/>
            <ac:spMk id="7" creationId="{4F826471-886F-452B-9637-9D615ACB9B0C}"/>
          </ac:spMkLst>
        </pc:spChg>
        <pc:spChg chg="add mod">
          <ac:chgData name="King, Seth (king9778@vandals.uidaho.edu)" userId="S::king9778@vandals.uidaho.edu::a56dc687-f457-43b3-8dbf-5df3bf0909a1" providerId="AD" clId="Web-{A3301688-8995-936E-0529-86F8A7FB557F}" dt="2020-09-10T01:48:56.391" v="727" actId="1076"/>
          <ac:spMkLst>
            <pc:docMk/>
            <pc:sldMk cId="2981609166" sldId="258"/>
            <ac:spMk id="8" creationId="{9A188333-74FB-4130-95B8-F13A88A1BDC0}"/>
          </ac:spMkLst>
        </pc:spChg>
        <pc:spChg chg="add mod">
          <ac:chgData name="King, Seth (king9778@vandals.uidaho.edu)" userId="S::king9778@vandals.uidaho.edu::a56dc687-f457-43b3-8dbf-5df3bf0909a1" providerId="AD" clId="Web-{A3301688-8995-936E-0529-86F8A7FB557F}" dt="2020-09-10T01:44:18.124" v="576" actId="1076"/>
          <ac:spMkLst>
            <pc:docMk/>
            <pc:sldMk cId="2981609166" sldId="258"/>
            <ac:spMk id="9" creationId="{A12E8998-BCA0-4076-9DFA-CC1950FAC58A}"/>
          </ac:spMkLst>
        </pc:spChg>
        <pc:spChg chg="add mod">
          <ac:chgData name="King, Seth (king9778@vandals.uidaho.edu)" userId="S::king9778@vandals.uidaho.edu::a56dc687-f457-43b3-8dbf-5df3bf0909a1" providerId="AD" clId="Web-{A3301688-8995-936E-0529-86F8A7FB557F}" dt="2020-09-10T01:44:13.796" v="575" actId="1076"/>
          <ac:spMkLst>
            <pc:docMk/>
            <pc:sldMk cId="2981609166" sldId="258"/>
            <ac:spMk id="10" creationId="{E5442AEA-CEB7-412F-A25B-92D429CC0877}"/>
          </ac:spMkLst>
        </pc:spChg>
        <pc:picChg chg="add mod">
          <ac:chgData name="King, Seth (king9778@vandals.uidaho.edu)" userId="S::king9778@vandals.uidaho.edu::a56dc687-f457-43b3-8dbf-5df3bf0909a1" providerId="AD" clId="Web-{A3301688-8995-936E-0529-86F8A7FB557F}" dt="2020-09-10T01:48:46.609" v="725" actId="14100"/>
          <ac:picMkLst>
            <pc:docMk/>
            <pc:sldMk cId="2981609166" sldId="258"/>
            <ac:picMk id="3" creationId="{5BF0191B-DE97-4A49-8444-711982E9C0EF}"/>
          </ac:picMkLst>
        </pc:picChg>
      </pc:sldChg>
      <pc:sldChg chg="addSp delSp modSp modNotes">
        <pc:chgData name="King, Seth (king9778@vandals.uidaho.edu)" userId="S::king9778@vandals.uidaho.edu::a56dc687-f457-43b3-8dbf-5df3bf0909a1" providerId="AD" clId="Web-{A3301688-8995-936E-0529-86F8A7FB557F}" dt="2020-09-10T02:09:30.934" v="1221" actId="1076"/>
        <pc:sldMkLst>
          <pc:docMk/>
          <pc:sldMk cId="3676765284" sldId="259"/>
        </pc:sldMkLst>
        <pc:spChg chg="mod">
          <ac:chgData name="King, Seth (king9778@vandals.uidaho.edu)" userId="S::king9778@vandals.uidaho.edu::a56dc687-f457-43b3-8dbf-5df3bf0909a1" providerId="AD" clId="Web-{A3301688-8995-936E-0529-86F8A7FB557F}" dt="2020-09-10T01:49:52.879" v="738" actId="20577"/>
          <ac:spMkLst>
            <pc:docMk/>
            <pc:sldMk cId="3676765284" sldId="259"/>
            <ac:spMk id="2" creationId="{BD46F508-7A97-42ED-ACE6-03C34907DD71}"/>
          </ac:spMkLst>
        </pc:spChg>
        <pc:spChg chg="add del mod">
          <ac:chgData name="King, Seth (king9778@vandals.uidaho.edu)" userId="S::king9778@vandals.uidaho.edu::a56dc687-f457-43b3-8dbf-5df3bf0909a1" providerId="AD" clId="Web-{A3301688-8995-936E-0529-86F8A7FB557F}" dt="2020-09-10T01:59:08.725" v="763"/>
          <ac:spMkLst>
            <pc:docMk/>
            <pc:sldMk cId="3676765284" sldId="259"/>
            <ac:spMk id="3" creationId="{94F4A35B-FDF8-406A-98FE-7340873B5FBC}"/>
          </ac:spMkLst>
        </pc:spChg>
        <pc:spChg chg="add mod">
          <ac:chgData name="King, Seth (king9778@vandals.uidaho.edu)" userId="S::king9778@vandals.uidaho.edu::a56dc687-f457-43b3-8dbf-5df3bf0909a1" providerId="AD" clId="Web-{A3301688-8995-936E-0529-86F8A7FB557F}" dt="2020-09-10T01:53:51.877" v="757" actId="20577"/>
          <ac:spMkLst>
            <pc:docMk/>
            <pc:sldMk cId="3676765284" sldId="259"/>
            <ac:spMk id="5" creationId="{9F582883-C642-4EF5-BC58-29557ABD0EAF}"/>
          </ac:spMkLst>
        </pc:spChg>
        <pc:spChg chg="add del">
          <ac:chgData name="King, Seth (king9778@vandals.uidaho.edu)" userId="S::king9778@vandals.uidaho.edu::a56dc687-f457-43b3-8dbf-5df3bf0909a1" providerId="AD" clId="Web-{A3301688-8995-936E-0529-86F8A7FB557F}" dt="2020-09-10T01:59:13.647" v="765"/>
          <ac:spMkLst>
            <pc:docMk/>
            <pc:sldMk cId="3676765284" sldId="259"/>
            <ac:spMk id="8" creationId="{641B5326-A41E-4813-A7C9-EE8A27CDB9A5}"/>
          </ac:spMkLst>
        </pc:spChg>
        <pc:spChg chg="add mod">
          <ac:chgData name="King, Seth (king9778@vandals.uidaho.edu)" userId="S::king9778@vandals.uidaho.edu::a56dc687-f457-43b3-8dbf-5df3bf0909a1" providerId="AD" clId="Web-{A3301688-8995-936E-0529-86F8A7FB557F}" dt="2020-09-10T02:00:39.277" v="790" actId="1076"/>
          <ac:spMkLst>
            <pc:docMk/>
            <pc:sldMk cId="3676765284" sldId="259"/>
            <ac:spMk id="10" creationId="{786C4570-9C39-4128-A6A2-D2DE6EAE4E3A}"/>
          </ac:spMkLst>
        </pc:spChg>
        <pc:spChg chg="add del mod">
          <ac:chgData name="King, Seth (king9778@vandals.uidaho.edu)" userId="S::king9778@vandals.uidaho.edu::a56dc687-f457-43b3-8dbf-5df3bf0909a1" providerId="AD" clId="Web-{A3301688-8995-936E-0529-86F8A7FB557F}" dt="2020-09-10T02:03:58.539" v="912"/>
          <ac:spMkLst>
            <pc:docMk/>
            <pc:sldMk cId="3676765284" sldId="259"/>
            <ac:spMk id="11" creationId="{49F393A8-2134-4658-9390-634B46319EFA}"/>
          </ac:spMkLst>
        </pc:spChg>
        <pc:spChg chg="add mod">
          <ac:chgData name="King, Seth (king9778@vandals.uidaho.edu)" userId="S::king9778@vandals.uidaho.edu::a56dc687-f457-43b3-8dbf-5df3bf0909a1" providerId="AD" clId="Web-{A3301688-8995-936E-0529-86F8A7FB557F}" dt="2020-09-10T02:06:13.235" v="950" actId="1076"/>
          <ac:spMkLst>
            <pc:docMk/>
            <pc:sldMk cId="3676765284" sldId="259"/>
            <ac:spMk id="12" creationId="{96CF2498-8F1F-4EE5-A8C8-3B37AA49CFD1}"/>
          </ac:spMkLst>
        </pc:spChg>
        <pc:spChg chg="add mod">
          <ac:chgData name="King, Seth (king9778@vandals.uidaho.edu)" userId="S::king9778@vandals.uidaho.edu::a56dc687-f457-43b3-8dbf-5df3bf0909a1" providerId="AD" clId="Web-{A3301688-8995-936E-0529-86F8A7FB557F}" dt="2020-09-10T02:06:33.174" v="953" actId="1076"/>
          <ac:spMkLst>
            <pc:docMk/>
            <pc:sldMk cId="3676765284" sldId="259"/>
            <ac:spMk id="13" creationId="{FCD206B7-CDF3-4DCD-A2F9-DE1AD2674C99}"/>
          </ac:spMkLst>
        </pc:spChg>
        <pc:spChg chg="add mod">
          <ac:chgData name="King, Seth (king9778@vandals.uidaho.edu)" userId="S::king9778@vandals.uidaho.edu::a56dc687-f457-43b3-8dbf-5df3bf0909a1" providerId="AD" clId="Web-{A3301688-8995-936E-0529-86F8A7FB557F}" dt="2020-09-10T02:06:36.236" v="954" actId="1076"/>
          <ac:spMkLst>
            <pc:docMk/>
            <pc:sldMk cId="3676765284" sldId="259"/>
            <ac:spMk id="14" creationId="{243C4F28-C83A-49FE-A809-A3FD5EB98129}"/>
          </ac:spMkLst>
        </pc:spChg>
        <pc:spChg chg="add mod">
          <ac:chgData name="King, Seth (king9778@vandals.uidaho.edu)" userId="S::king9778@vandals.uidaho.edu::a56dc687-f457-43b3-8dbf-5df3bf0909a1" providerId="AD" clId="Web-{A3301688-8995-936E-0529-86F8A7FB557F}" dt="2020-09-10T02:09:30.934" v="1221" actId="1076"/>
          <ac:spMkLst>
            <pc:docMk/>
            <pc:sldMk cId="3676765284" sldId="259"/>
            <ac:spMk id="15" creationId="{D07518CD-C458-4E33-BD59-17CCFA5AEF7E}"/>
          </ac:spMkLst>
        </pc:spChg>
        <pc:picChg chg="add del mod ord">
          <ac:chgData name="King, Seth (king9778@vandals.uidaho.edu)" userId="S::king9778@vandals.uidaho.edu::a56dc687-f457-43b3-8dbf-5df3bf0909a1" providerId="AD" clId="Web-{A3301688-8995-936E-0529-86F8A7FB557F}" dt="2020-09-10T01:51:57.496" v="752"/>
          <ac:picMkLst>
            <pc:docMk/>
            <pc:sldMk cId="3676765284" sldId="259"/>
            <ac:picMk id="6" creationId="{AC59F8DF-174F-4B33-A842-71399759C241}"/>
          </ac:picMkLst>
        </pc:picChg>
        <pc:picChg chg="add del mod">
          <ac:chgData name="King, Seth (king9778@vandals.uidaho.edu)" userId="S::king9778@vandals.uidaho.edu::a56dc687-f457-43b3-8dbf-5df3bf0909a1" providerId="AD" clId="Web-{A3301688-8995-936E-0529-86F8A7FB557F}" dt="2020-09-10T01:53:24.360" v="756"/>
          <ac:picMkLst>
            <pc:docMk/>
            <pc:sldMk cId="3676765284" sldId="259"/>
            <ac:picMk id="7" creationId="{EC2E47D4-4A3A-40AA-8096-38E42549AA5E}"/>
          </ac:picMkLst>
        </pc:picChg>
        <pc:picChg chg="add mod">
          <ac:chgData name="King, Seth (king9778@vandals.uidaho.edu)" userId="S::king9778@vandals.uidaho.edu::a56dc687-f457-43b3-8dbf-5df3bf0909a1" providerId="AD" clId="Web-{A3301688-8995-936E-0529-86F8A7FB557F}" dt="2020-09-10T02:01:16.670" v="793" actId="1076"/>
          <ac:picMkLst>
            <pc:docMk/>
            <pc:sldMk cId="3676765284" sldId="259"/>
            <ac:picMk id="9" creationId="{7D93A3BE-DA58-4EB1-8FF4-408C2A07F795}"/>
          </ac:picMkLst>
        </pc:picChg>
      </pc:sldChg>
      <pc:sldChg chg="addSp delSp modSp">
        <pc:chgData name="King, Seth (king9778@vandals.uidaho.edu)" userId="S::king9778@vandals.uidaho.edu::a56dc687-f457-43b3-8dbf-5df3bf0909a1" providerId="AD" clId="Web-{A3301688-8995-936E-0529-86F8A7FB557F}" dt="2020-09-10T02:32:16.141" v="1973" actId="1076"/>
        <pc:sldMkLst>
          <pc:docMk/>
          <pc:sldMk cId="3984270604" sldId="262"/>
        </pc:sldMkLst>
        <pc:spChg chg="mod">
          <ac:chgData name="King, Seth (king9778@vandals.uidaho.edu)" userId="S::king9778@vandals.uidaho.edu::a56dc687-f457-43b3-8dbf-5df3bf0909a1" providerId="AD" clId="Web-{A3301688-8995-936E-0529-86F8A7FB557F}" dt="2020-09-10T02:10:32.673" v="1236" actId="1076"/>
          <ac:spMkLst>
            <pc:docMk/>
            <pc:sldMk cId="3984270604" sldId="262"/>
            <ac:spMk id="2" creationId="{2C0028A4-CA59-48B8-B2A4-A6F912CE47E6}"/>
          </ac:spMkLst>
        </pc:spChg>
        <pc:spChg chg="add mod">
          <ac:chgData name="King, Seth (king9778@vandals.uidaho.edu)" userId="S::king9778@vandals.uidaho.edu::a56dc687-f457-43b3-8dbf-5df3bf0909a1" providerId="AD" clId="Web-{A3301688-8995-936E-0529-86F8A7FB557F}" dt="2020-09-10T02:19:23.954" v="1300" actId="1076"/>
          <ac:spMkLst>
            <pc:docMk/>
            <pc:sldMk cId="3984270604" sldId="262"/>
            <ac:spMk id="8" creationId="{8A974593-A74A-40F1-A87A-8EFB877E2497}"/>
          </ac:spMkLst>
        </pc:spChg>
        <pc:spChg chg="add del">
          <ac:chgData name="King, Seth (king9778@vandals.uidaho.edu)" userId="S::king9778@vandals.uidaho.edu::a56dc687-f457-43b3-8dbf-5df3bf0909a1" providerId="AD" clId="Web-{A3301688-8995-936E-0529-86F8A7FB557F}" dt="2020-09-10T02:17:50.808" v="1265"/>
          <ac:spMkLst>
            <pc:docMk/>
            <pc:sldMk cId="3984270604" sldId="262"/>
            <ac:spMk id="9" creationId="{270D3D05-75E8-4559-B12F-121C4E9EEA0C}"/>
          </ac:spMkLst>
        </pc:spChg>
        <pc:spChg chg="add mod">
          <ac:chgData name="King, Seth (king9778@vandals.uidaho.edu)" userId="S::king9778@vandals.uidaho.edu::a56dc687-f457-43b3-8dbf-5df3bf0909a1" providerId="AD" clId="Web-{A3301688-8995-936E-0529-86F8A7FB557F}" dt="2020-09-10T02:32:16.141" v="1973" actId="1076"/>
          <ac:spMkLst>
            <pc:docMk/>
            <pc:sldMk cId="3984270604" sldId="262"/>
            <ac:spMk id="10" creationId="{52659DCC-4F7F-4794-881C-ADABCF90A946}"/>
          </ac:spMkLst>
        </pc:spChg>
        <pc:picChg chg="add mod">
          <ac:chgData name="King, Seth (king9778@vandals.uidaho.edu)" userId="S::king9778@vandals.uidaho.edu::a56dc687-f457-43b3-8dbf-5df3bf0909a1" providerId="AD" clId="Web-{A3301688-8995-936E-0529-86F8A7FB557F}" dt="2020-09-10T02:12:42.680" v="1240" actId="1076"/>
          <ac:picMkLst>
            <pc:docMk/>
            <pc:sldMk cId="3984270604" sldId="262"/>
            <ac:picMk id="3" creationId="{F6FCDA7C-BC83-4A6D-A8F5-3DFD697D3D37}"/>
          </ac:picMkLst>
        </pc:picChg>
        <pc:picChg chg="add del mod modCrop">
          <ac:chgData name="King, Seth (king9778@vandals.uidaho.edu)" userId="S::king9778@vandals.uidaho.edu::a56dc687-f457-43b3-8dbf-5df3bf0909a1" providerId="AD" clId="Web-{A3301688-8995-936E-0529-86F8A7FB557F}" dt="2020-09-10T02:15:40.191" v="1249"/>
          <ac:picMkLst>
            <pc:docMk/>
            <pc:sldMk cId="3984270604" sldId="262"/>
            <ac:picMk id="5" creationId="{D8534E30-8DBE-4B27-9BC5-17A0B908EB4B}"/>
          </ac:picMkLst>
        </pc:picChg>
        <pc:picChg chg="add del mod">
          <ac:chgData name="King, Seth (king9778@vandals.uidaho.edu)" userId="S::king9778@vandals.uidaho.edu::a56dc687-f457-43b3-8dbf-5df3bf0909a1" providerId="AD" clId="Web-{A3301688-8995-936E-0529-86F8A7FB557F}" dt="2020-09-10T02:16:29.991" v="1252"/>
          <ac:picMkLst>
            <pc:docMk/>
            <pc:sldMk cId="3984270604" sldId="262"/>
            <ac:picMk id="6" creationId="{9B8261D2-962C-4B71-844C-333E37A33F90}"/>
          </ac:picMkLst>
        </pc:picChg>
        <pc:picChg chg="add mod modCrop">
          <ac:chgData name="King, Seth (king9778@vandals.uidaho.edu)" userId="S::king9778@vandals.uidaho.edu::a56dc687-f457-43b3-8dbf-5df3bf0909a1" providerId="AD" clId="Web-{A3301688-8995-936E-0529-86F8A7FB557F}" dt="2020-09-10T02:17:47.917" v="1264" actId="1076"/>
          <ac:picMkLst>
            <pc:docMk/>
            <pc:sldMk cId="3984270604" sldId="262"/>
            <ac:picMk id="7" creationId="{3FC89C88-55D8-4A3D-8BC3-47496BA90FFF}"/>
          </ac:picMkLst>
        </pc:picChg>
      </pc:sldChg>
    </pc:docChg>
  </pc:docChgLst>
  <pc:docChgLst>
    <pc:chgData name="Hale, Zachary (hale5755@vandals.uidaho.edu)" userId="S::hale5755@vandals.uidaho.edu::f2b055b7-4f93-4de4-8bfd-edaafc023b48" providerId="AD" clId="Web-{DDC7AF29-EC68-E83E-6992-AF4161CD90D0}"/>
    <pc:docChg chg="modSld">
      <pc:chgData name="Hale, Zachary (hale5755@vandals.uidaho.edu)" userId="S::hale5755@vandals.uidaho.edu::f2b055b7-4f93-4de4-8bfd-edaafc023b48" providerId="AD" clId="Web-{DDC7AF29-EC68-E83E-6992-AF4161CD90D0}" dt="2020-09-15T01:18:09.456" v="23"/>
      <pc:docMkLst>
        <pc:docMk/>
      </pc:docMkLst>
      <pc:sldChg chg="addSp modSp">
        <pc:chgData name="Hale, Zachary (hale5755@vandals.uidaho.edu)" userId="S::hale5755@vandals.uidaho.edu::f2b055b7-4f93-4de4-8bfd-edaafc023b48" providerId="AD" clId="Web-{DDC7AF29-EC68-E83E-6992-AF4161CD90D0}" dt="2020-09-14T21:03:56.131" v="4" actId="14100"/>
        <pc:sldMkLst>
          <pc:docMk/>
          <pc:sldMk cId="2981609166" sldId="258"/>
        </pc:sldMkLst>
        <pc:picChg chg="add mod">
          <ac:chgData name="Hale, Zachary (hale5755@vandals.uidaho.edu)" userId="S::hale5755@vandals.uidaho.edu::f2b055b7-4f93-4de4-8bfd-edaafc023b48" providerId="AD" clId="Web-{DDC7AF29-EC68-E83E-6992-AF4161CD90D0}" dt="2020-09-14T21:03:56.131" v="4" actId="14100"/>
          <ac:picMkLst>
            <pc:docMk/>
            <pc:sldMk cId="2981609166" sldId="258"/>
            <ac:picMk id="12" creationId="{BA7199C7-1346-4B6E-9E52-8067F7E35E4A}"/>
          </ac:picMkLst>
        </pc:picChg>
      </pc:sldChg>
      <pc:sldChg chg="addSp modSp">
        <pc:chgData name="Hale, Zachary (hale5755@vandals.uidaho.edu)" userId="S::hale5755@vandals.uidaho.edu::f2b055b7-4f93-4de4-8bfd-edaafc023b48" providerId="AD" clId="Web-{DDC7AF29-EC68-E83E-6992-AF4161CD90D0}" dt="2020-09-15T01:18:09.456" v="23"/>
        <pc:sldMkLst>
          <pc:docMk/>
          <pc:sldMk cId="2748014456" sldId="266"/>
        </pc:sldMkLst>
        <pc:spChg chg="add">
          <ac:chgData name="Hale, Zachary (hale5755@vandals.uidaho.edu)" userId="S::hale5755@vandals.uidaho.edu::f2b055b7-4f93-4de4-8bfd-edaafc023b48" providerId="AD" clId="Web-{DDC7AF29-EC68-E83E-6992-AF4161CD90D0}" dt="2020-09-15T01:18:06.441" v="12"/>
          <ac:spMkLst>
            <pc:docMk/>
            <pc:sldMk cId="2748014456" sldId="266"/>
            <ac:spMk id="5" creationId="{7C7DFBB2-CF62-47F6-A006-4B747693386C}"/>
          </ac:spMkLst>
        </pc:spChg>
        <pc:spChg chg="add">
          <ac:chgData name="Hale, Zachary (hale5755@vandals.uidaho.edu)" userId="S::hale5755@vandals.uidaho.edu::f2b055b7-4f93-4de4-8bfd-edaafc023b48" providerId="AD" clId="Web-{DDC7AF29-EC68-E83E-6992-AF4161CD90D0}" dt="2020-09-15T01:18:06.722" v="13"/>
          <ac:spMkLst>
            <pc:docMk/>
            <pc:sldMk cId="2748014456" sldId="266"/>
            <ac:spMk id="6" creationId="{4BE216AA-F10A-411A-B594-F4CB23B8F4E6}"/>
          </ac:spMkLst>
        </pc:spChg>
        <pc:spChg chg="add">
          <ac:chgData name="Hale, Zachary (hale5755@vandals.uidaho.edu)" userId="S::hale5755@vandals.uidaho.edu::f2b055b7-4f93-4de4-8bfd-edaafc023b48" providerId="AD" clId="Web-{DDC7AF29-EC68-E83E-6992-AF4161CD90D0}" dt="2020-09-15T01:18:07.581" v="14"/>
          <ac:spMkLst>
            <pc:docMk/>
            <pc:sldMk cId="2748014456" sldId="266"/>
            <ac:spMk id="7" creationId="{529B32C1-186D-41ED-AE9D-ABC864A1103E}"/>
          </ac:spMkLst>
        </pc:spChg>
        <pc:spChg chg="add">
          <ac:chgData name="Hale, Zachary (hale5755@vandals.uidaho.edu)" userId="S::hale5755@vandals.uidaho.edu::f2b055b7-4f93-4de4-8bfd-edaafc023b48" providerId="AD" clId="Web-{DDC7AF29-EC68-E83E-6992-AF4161CD90D0}" dt="2020-09-15T01:18:08.035" v="15"/>
          <ac:spMkLst>
            <pc:docMk/>
            <pc:sldMk cId="2748014456" sldId="266"/>
            <ac:spMk id="8" creationId="{2BD07619-EF8C-47D3-91B5-E41A2E30E590}"/>
          </ac:spMkLst>
        </pc:spChg>
        <pc:spChg chg="add">
          <ac:chgData name="Hale, Zachary (hale5755@vandals.uidaho.edu)" userId="S::hale5755@vandals.uidaho.edu::f2b055b7-4f93-4de4-8bfd-edaafc023b48" providerId="AD" clId="Web-{DDC7AF29-EC68-E83E-6992-AF4161CD90D0}" dt="2020-09-15T01:18:08.488" v="16"/>
          <ac:spMkLst>
            <pc:docMk/>
            <pc:sldMk cId="2748014456" sldId="266"/>
            <ac:spMk id="9" creationId="{871BB99F-FE54-44F8-9B40-BDDD7C50A293}"/>
          </ac:spMkLst>
        </pc:spChg>
        <pc:spChg chg="add">
          <ac:chgData name="Hale, Zachary (hale5755@vandals.uidaho.edu)" userId="S::hale5755@vandals.uidaho.edu::f2b055b7-4f93-4de4-8bfd-edaafc023b48" providerId="AD" clId="Web-{DDC7AF29-EC68-E83E-6992-AF4161CD90D0}" dt="2020-09-15T01:18:08.972" v="17"/>
          <ac:spMkLst>
            <pc:docMk/>
            <pc:sldMk cId="2748014456" sldId="266"/>
            <ac:spMk id="10" creationId="{34500D52-AC1B-4C48-882A-31E177FC49F3}"/>
          </ac:spMkLst>
        </pc:spChg>
        <pc:spChg chg="add">
          <ac:chgData name="Hale, Zachary (hale5755@vandals.uidaho.edu)" userId="S::hale5755@vandals.uidaho.edu::f2b055b7-4f93-4de4-8bfd-edaafc023b48" providerId="AD" clId="Web-{DDC7AF29-EC68-E83E-6992-AF4161CD90D0}" dt="2020-09-15T01:18:09.035" v="18"/>
          <ac:spMkLst>
            <pc:docMk/>
            <pc:sldMk cId="2748014456" sldId="266"/>
            <ac:spMk id="11" creationId="{1B0755D1-A201-48DE-A97C-D16CF801DB64}"/>
          </ac:spMkLst>
        </pc:spChg>
        <pc:spChg chg="add">
          <ac:chgData name="Hale, Zachary (hale5755@vandals.uidaho.edu)" userId="S::hale5755@vandals.uidaho.edu::f2b055b7-4f93-4de4-8bfd-edaafc023b48" providerId="AD" clId="Web-{DDC7AF29-EC68-E83E-6992-AF4161CD90D0}" dt="2020-09-15T01:18:09.285" v="19"/>
          <ac:spMkLst>
            <pc:docMk/>
            <pc:sldMk cId="2748014456" sldId="266"/>
            <ac:spMk id="12" creationId="{CAF1F1C7-7CC1-47FC-AEDB-673B0E851356}"/>
          </ac:spMkLst>
        </pc:spChg>
        <pc:spChg chg="add">
          <ac:chgData name="Hale, Zachary (hale5755@vandals.uidaho.edu)" userId="S::hale5755@vandals.uidaho.edu::f2b055b7-4f93-4de4-8bfd-edaafc023b48" providerId="AD" clId="Web-{DDC7AF29-EC68-E83E-6992-AF4161CD90D0}" dt="2020-09-15T01:18:09.363" v="20"/>
          <ac:spMkLst>
            <pc:docMk/>
            <pc:sldMk cId="2748014456" sldId="266"/>
            <ac:spMk id="13" creationId="{F60B7C0B-1547-4102-AD78-54583A70483D}"/>
          </ac:spMkLst>
        </pc:spChg>
        <pc:spChg chg="add">
          <ac:chgData name="Hale, Zachary (hale5755@vandals.uidaho.edu)" userId="S::hale5755@vandals.uidaho.edu::f2b055b7-4f93-4de4-8bfd-edaafc023b48" providerId="AD" clId="Web-{DDC7AF29-EC68-E83E-6992-AF4161CD90D0}" dt="2020-09-15T01:18:09.378" v="21"/>
          <ac:spMkLst>
            <pc:docMk/>
            <pc:sldMk cId="2748014456" sldId="266"/>
            <ac:spMk id="14" creationId="{38421A50-50AC-40B1-BDD8-BEB242D797F7}"/>
          </ac:spMkLst>
        </pc:spChg>
        <pc:spChg chg="add">
          <ac:chgData name="Hale, Zachary (hale5755@vandals.uidaho.edu)" userId="S::hale5755@vandals.uidaho.edu::f2b055b7-4f93-4de4-8bfd-edaafc023b48" providerId="AD" clId="Web-{DDC7AF29-EC68-E83E-6992-AF4161CD90D0}" dt="2020-09-15T01:18:09.425" v="22"/>
          <ac:spMkLst>
            <pc:docMk/>
            <pc:sldMk cId="2748014456" sldId="266"/>
            <ac:spMk id="15" creationId="{278CA060-38ED-4B1C-9793-42B0BFADA1F1}"/>
          </ac:spMkLst>
        </pc:spChg>
        <pc:spChg chg="add">
          <ac:chgData name="Hale, Zachary (hale5755@vandals.uidaho.edu)" userId="S::hale5755@vandals.uidaho.edu::f2b055b7-4f93-4de4-8bfd-edaafc023b48" providerId="AD" clId="Web-{DDC7AF29-EC68-E83E-6992-AF4161CD90D0}" dt="2020-09-15T01:18:09.456" v="23"/>
          <ac:spMkLst>
            <pc:docMk/>
            <pc:sldMk cId="2748014456" sldId="266"/>
            <ac:spMk id="16" creationId="{2AE49A3B-F763-46B7-B74C-93EB35F455B5}"/>
          </ac:spMkLst>
        </pc:spChg>
        <pc:picChg chg="add mod">
          <ac:chgData name="Hale, Zachary (hale5755@vandals.uidaho.edu)" userId="S::hale5755@vandals.uidaho.edu::f2b055b7-4f93-4de4-8bfd-edaafc023b48" providerId="AD" clId="Web-{DDC7AF29-EC68-E83E-6992-AF4161CD90D0}" dt="2020-09-15T01:18:06.409" v="11" actId="1076"/>
          <ac:picMkLst>
            <pc:docMk/>
            <pc:sldMk cId="2748014456" sldId="266"/>
            <ac:picMk id="3" creationId="{57D1FEF0-DB65-4747-85B1-7EAAB7081A67}"/>
          </ac:picMkLst>
        </pc:picChg>
      </pc:sldChg>
    </pc:docChg>
  </pc:docChgLst>
  <pc:docChgLst>
    <pc:chgData name="King, Seth (king9778@vandals.uidaho.edu)" userId="S::king9778@vandals.uidaho.edu::a56dc687-f457-43b3-8dbf-5df3bf0909a1" providerId="AD" clId="Web-{2C7B03B6-EC75-E4A0-EEA3-68345349B554}"/>
    <pc:docChg chg="modSld">
      <pc:chgData name="King, Seth (king9778@vandals.uidaho.edu)" userId="S::king9778@vandals.uidaho.edu::a56dc687-f457-43b3-8dbf-5df3bf0909a1" providerId="AD" clId="Web-{2C7B03B6-EC75-E4A0-EEA3-68345349B554}" dt="2020-09-14T01:48:09.773" v="1115" actId="1076"/>
      <pc:docMkLst>
        <pc:docMk/>
      </pc:docMkLst>
      <pc:sldChg chg="modSp">
        <pc:chgData name="King, Seth (king9778@vandals.uidaho.edu)" userId="S::king9778@vandals.uidaho.edu::a56dc687-f457-43b3-8dbf-5df3bf0909a1" providerId="AD" clId="Web-{2C7B03B6-EC75-E4A0-EEA3-68345349B554}" dt="2020-09-14T00:31:50.036" v="34" actId="1076"/>
        <pc:sldMkLst>
          <pc:docMk/>
          <pc:sldMk cId="56658374" sldId="268"/>
        </pc:sldMkLst>
        <pc:spChg chg="mod">
          <ac:chgData name="King, Seth (king9778@vandals.uidaho.edu)" userId="S::king9778@vandals.uidaho.edu::a56dc687-f457-43b3-8dbf-5df3bf0909a1" providerId="AD" clId="Web-{2C7B03B6-EC75-E4A0-EEA3-68345349B554}" dt="2020-09-14T00:31:46.318" v="33" actId="1076"/>
          <ac:spMkLst>
            <pc:docMk/>
            <pc:sldMk cId="56658374" sldId="268"/>
            <ac:spMk id="13" creationId="{B2314E00-40F8-4F76-8580-7F04738EA56F}"/>
          </ac:spMkLst>
        </pc:spChg>
        <pc:spChg chg="mod">
          <ac:chgData name="King, Seth (king9778@vandals.uidaho.edu)" userId="S::king9778@vandals.uidaho.edu::a56dc687-f457-43b3-8dbf-5df3bf0909a1" providerId="AD" clId="Web-{2C7B03B6-EC75-E4A0-EEA3-68345349B554}" dt="2020-09-14T00:31:50.036" v="34" actId="1076"/>
          <ac:spMkLst>
            <pc:docMk/>
            <pc:sldMk cId="56658374" sldId="268"/>
            <ac:spMk id="19" creationId="{0D3FBA47-FA56-4FB5-94F8-8B489A5DF1E0}"/>
          </ac:spMkLst>
        </pc:spChg>
      </pc:sldChg>
      <pc:sldChg chg="addSp delSp modSp">
        <pc:chgData name="King, Seth (king9778@vandals.uidaho.edu)" userId="S::king9778@vandals.uidaho.edu::a56dc687-f457-43b3-8dbf-5df3bf0909a1" providerId="AD" clId="Web-{2C7B03B6-EC75-E4A0-EEA3-68345349B554}" dt="2020-09-14T01:02:36.079" v="273" actId="14100"/>
        <pc:sldMkLst>
          <pc:docMk/>
          <pc:sldMk cId="1406731725" sldId="271"/>
        </pc:sldMkLst>
        <pc:spChg chg="add">
          <ac:chgData name="King, Seth (king9778@vandals.uidaho.edu)" userId="S::king9778@vandals.uidaho.edu::a56dc687-f457-43b3-8dbf-5df3bf0909a1" providerId="AD" clId="Web-{2C7B03B6-EC75-E4A0-EEA3-68345349B554}" dt="2020-09-14T00:21:05.153" v="0"/>
          <ac:spMkLst>
            <pc:docMk/>
            <pc:sldMk cId="1406731725" sldId="271"/>
            <ac:spMk id="2" creationId="{237C2E87-0B7D-413F-944D-20E694F81C0F}"/>
          </ac:spMkLst>
        </pc:spChg>
        <pc:spChg chg="add">
          <ac:chgData name="King, Seth (king9778@vandals.uidaho.edu)" userId="S::king9778@vandals.uidaho.edu::a56dc687-f457-43b3-8dbf-5df3bf0909a1" providerId="AD" clId="Web-{2C7B03B6-EC75-E4A0-EEA3-68345349B554}" dt="2020-09-14T00:21:13.404" v="1"/>
          <ac:spMkLst>
            <pc:docMk/>
            <pc:sldMk cId="1406731725" sldId="271"/>
            <ac:spMk id="7" creationId="{A0E5DA8E-8E27-444C-94F4-887BD7ADFB78}"/>
          </ac:spMkLst>
        </pc:spChg>
        <pc:spChg chg="add mod ord">
          <ac:chgData name="King, Seth (king9778@vandals.uidaho.edu)" userId="S::king9778@vandals.uidaho.edu::a56dc687-f457-43b3-8dbf-5df3bf0909a1" providerId="AD" clId="Web-{2C7B03B6-EC75-E4A0-EEA3-68345349B554}" dt="2020-09-14T01:02:36.079" v="273" actId="14100"/>
          <ac:spMkLst>
            <pc:docMk/>
            <pc:sldMk cId="1406731725" sldId="271"/>
            <ac:spMk id="19" creationId="{10D15204-E159-480E-912F-473B4ED6022F}"/>
          </ac:spMkLst>
        </pc:spChg>
        <pc:spChg chg="add mod">
          <ac:chgData name="King, Seth (king9778@vandals.uidaho.edu)" userId="S::king9778@vandals.uidaho.edu::a56dc687-f457-43b3-8dbf-5df3bf0909a1" providerId="AD" clId="Web-{2C7B03B6-EC75-E4A0-EEA3-68345349B554}" dt="2020-09-14T00:58:47.769" v="269" actId="1076"/>
          <ac:spMkLst>
            <pc:docMk/>
            <pc:sldMk cId="1406731725" sldId="271"/>
            <ac:spMk id="21" creationId="{2D7CC978-B9C4-41A4-9CF8-BAA6A3F1BBD5}"/>
          </ac:spMkLst>
        </pc:spChg>
        <pc:spChg chg="add">
          <ac:chgData name="King, Seth (king9778@vandals.uidaho.edu)" userId="S::king9778@vandals.uidaho.edu::a56dc687-f457-43b3-8dbf-5df3bf0909a1" providerId="AD" clId="Web-{2C7B03B6-EC75-E4A0-EEA3-68345349B554}" dt="2020-09-14T00:31:22.426" v="30"/>
          <ac:spMkLst>
            <pc:docMk/>
            <pc:sldMk cId="1406731725" sldId="271"/>
            <ac:spMk id="23" creationId="{C466DFBB-D782-4666-9652-090B20776C7A}"/>
          </ac:spMkLst>
        </pc:spChg>
        <pc:spChg chg="add mod ord">
          <ac:chgData name="King, Seth (king9778@vandals.uidaho.edu)" userId="S::king9778@vandals.uidaho.edu::a56dc687-f457-43b3-8dbf-5df3bf0909a1" providerId="AD" clId="Web-{2C7B03B6-EC75-E4A0-EEA3-68345349B554}" dt="2020-09-14T00:32:38.321" v="44" actId="1076"/>
          <ac:spMkLst>
            <pc:docMk/>
            <pc:sldMk cId="1406731725" sldId="271"/>
            <ac:spMk id="25" creationId="{76DFD745-464D-49CA-A2B1-56C591AC8965}"/>
          </ac:spMkLst>
        </pc:spChg>
        <pc:spChg chg="add">
          <ac:chgData name="King, Seth (king9778@vandals.uidaho.edu)" userId="S::king9778@vandals.uidaho.edu::a56dc687-f457-43b3-8dbf-5df3bf0909a1" providerId="AD" clId="Web-{2C7B03B6-EC75-E4A0-EEA3-68345349B554}" dt="2020-09-14T00:33:23.495" v="47"/>
          <ac:spMkLst>
            <pc:docMk/>
            <pc:sldMk cId="1406731725" sldId="271"/>
            <ac:spMk id="31" creationId="{19B10140-B153-4043-930E-3516AEFD9357}"/>
          </ac:spMkLst>
        </pc:spChg>
        <pc:spChg chg="add">
          <ac:chgData name="King, Seth (king9778@vandals.uidaho.edu)" userId="S::king9778@vandals.uidaho.edu::a56dc687-f457-43b3-8dbf-5df3bf0909a1" providerId="AD" clId="Web-{2C7B03B6-EC75-E4A0-EEA3-68345349B554}" dt="2020-09-14T00:33:38.980" v="48"/>
          <ac:spMkLst>
            <pc:docMk/>
            <pc:sldMk cId="1406731725" sldId="271"/>
            <ac:spMk id="33" creationId="{AE3EF6C7-390A-4E3C-8CB2-E0981F233B23}"/>
          </ac:spMkLst>
        </pc:spChg>
        <pc:spChg chg="add">
          <ac:chgData name="King, Seth (king9778@vandals.uidaho.edu)" userId="S::king9778@vandals.uidaho.edu::a56dc687-f457-43b3-8dbf-5df3bf0909a1" providerId="AD" clId="Web-{2C7B03B6-EC75-E4A0-EEA3-68345349B554}" dt="2020-09-14T00:34:29.171" v="49"/>
          <ac:spMkLst>
            <pc:docMk/>
            <pc:sldMk cId="1406731725" sldId="271"/>
            <ac:spMk id="35" creationId="{0F0A1CC2-2DF6-4D08-BA2F-B7CDF9699EFD}"/>
          </ac:spMkLst>
        </pc:spChg>
        <pc:spChg chg="add">
          <ac:chgData name="King, Seth (king9778@vandals.uidaho.edu)" userId="S::king9778@vandals.uidaho.edu::a56dc687-f457-43b3-8dbf-5df3bf0909a1" providerId="AD" clId="Web-{2C7B03B6-EC75-E4A0-EEA3-68345349B554}" dt="2020-09-14T00:34:38.249" v="50"/>
          <ac:spMkLst>
            <pc:docMk/>
            <pc:sldMk cId="1406731725" sldId="271"/>
            <ac:spMk id="37" creationId="{35DBEE0E-991E-4D78-9E86-1C991692B69F}"/>
          </ac:spMkLst>
        </pc:spChg>
        <pc:spChg chg="add mod">
          <ac:chgData name="King, Seth (king9778@vandals.uidaho.edu)" userId="S::king9778@vandals.uidaho.edu::a56dc687-f457-43b3-8dbf-5df3bf0909a1" providerId="AD" clId="Web-{2C7B03B6-EC75-E4A0-EEA3-68345349B554}" dt="2020-09-14T00:42:18.635" v="125" actId="1076"/>
          <ac:spMkLst>
            <pc:docMk/>
            <pc:sldMk cId="1406731725" sldId="271"/>
            <ac:spMk id="40" creationId="{6C9E4158-4AAE-4C42-83F6-7896BA12CCE6}"/>
          </ac:spMkLst>
        </pc:spChg>
        <pc:spChg chg="add mod">
          <ac:chgData name="King, Seth (king9778@vandals.uidaho.edu)" userId="S::king9778@vandals.uidaho.edu::a56dc687-f457-43b3-8dbf-5df3bf0909a1" providerId="AD" clId="Web-{2C7B03B6-EC75-E4A0-EEA3-68345349B554}" dt="2020-09-14T00:42:13.369" v="124" actId="1076"/>
          <ac:spMkLst>
            <pc:docMk/>
            <pc:sldMk cId="1406731725" sldId="271"/>
            <ac:spMk id="41" creationId="{9958B0B1-94D4-41C9-8DFC-C4ADDB91EB9E}"/>
          </ac:spMkLst>
        </pc:spChg>
        <pc:spChg chg="add mod">
          <ac:chgData name="King, Seth (king9778@vandals.uidaho.edu)" userId="S::king9778@vandals.uidaho.edu::a56dc687-f457-43b3-8dbf-5df3bf0909a1" providerId="AD" clId="Web-{2C7B03B6-EC75-E4A0-EEA3-68345349B554}" dt="2020-09-14T00:42:01.150" v="120" actId="1076"/>
          <ac:spMkLst>
            <pc:docMk/>
            <pc:sldMk cId="1406731725" sldId="271"/>
            <ac:spMk id="42" creationId="{F3DC9C25-51B7-4653-8C6D-F929CF6D840C}"/>
          </ac:spMkLst>
        </pc:spChg>
        <pc:spChg chg="add mod">
          <ac:chgData name="King, Seth (king9778@vandals.uidaho.edu)" userId="S::king9778@vandals.uidaho.edu::a56dc687-f457-43b3-8dbf-5df3bf0909a1" providerId="AD" clId="Web-{2C7B03B6-EC75-E4A0-EEA3-68345349B554}" dt="2020-09-14T00:42:04.197" v="121" actId="1076"/>
          <ac:spMkLst>
            <pc:docMk/>
            <pc:sldMk cId="1406731725" sldId="271"/>
            <ac:spMk id="43" creationId="{663299ED-B047-4A48-AA8E-E92556968BBD}"/>
          </ac:spMkLst>
        </pc:spChg>
        <pc:spChg chg="add mod">
          <ac:chgData name="King, Seth (king9778@vandals.uidaho.edu)" userId="S::king9778@vandals.uidaho.edu::a56dc687-f457-43b3-8dbf-5df3bf0909a1" providerId="AD" clId="Web-{2C7B03B6-EC75-E4A0-EEA3-68345349B554}" dt="2020-09-14T00:41:13.287" v="97" actId="1076"/>
          <ac:spMkLst>
            <pc:docMk/>
            <pc:sldMk cId="1406731725" sldId="271"/>
            <ac:spMk id="44" creationId="{064C3D14-8543-44D3-8AC4-2157711F72E6}"/>
          </ac:spMkLst>
        </pc:spChg>
        <pc:spChg chg="add mod">
          <ac:chgData name="King, Seth (king9778@vandals.uidaho.edu)" userId="S::king9778@vandals.uidaho.edu::a56dc687-f457-43b3-8dbf-5df3bf0909a1" providerId="AD" clId="Web-{2C7B03B6-EC75-E4A0-EEA3-68345349B554}" dt="2020-09-14T00:41:10.881" v="96" actId="1076"/>
          <ac:spMkLst>
            <pc:docMk/>
            <pc:sldMk cId="1406731725" sldId="271"/>
            <ac:spMk id="45" creationId="{92A5791D-645F-4D1B-8EBA-F786D9EA3F08}"/>
          </ac:spMkLst>
        </pc:spChg>
        <pc:spChg chg="add mod">
          <ac:chgData name="King, Seth (king9778@vandals.uidaho.edu)" userId="S::king9778@vandals.uidaho.edu::a56dc687-f457-43b3-8dbf-5df3bf0909a1" providerId="AD" clId="Web-{2C7B03B6-EC75-E4A0-EEA3-68345349B554}" dt="2020-09-14T00:41:51.665" v="119" actId="1076"/>
          <ac:spMkLst>
            <pc:docMk/>
            <pc:sldMk cId="1406731725" sldId="271"/>
            <ac:spMk id="46" creationId="{C53A959C-5B3B-4102-9312-F8E1CD690DD2}"/>
          </ac:spMkLst>
        </pc:spChg>
        <pc:spChg chg="add mod">
          <ac:chgData name="King, Seth (king9778@vandals.uidaho.edu)" userId="S::king9778@vandals.uidaho.edu::a56dc687-f457-43b3-8dbf-5df3bf0909a1" providerId="AD" clId="Web-{2C7B03B6-EC75-E4A0-EEA3-68345349B554}" dt="2020-09-14T00:41:32.960" v="111" actId="1076"/>
          <ac:spMkLst>
            <pc:docMk/>
            <pc:sldMk cId="1406731725" sldId="271"/>
            <ac:spMk id="47" creationId="{E33A2428-6F60-49EC-BFAE-06B5A5B51136}"/>
          </ac:spMkLst>
        </pc:spChg>
        <pc:spChg chg="add">
          <ac:chgData name="King, Seth (king9778@vandals.uidaho.edu)" userId="S::king9778@vandals.uidaho.edu::a56dc687-f457-43b3-8dbf-5df3bf0909a1" providerId="AD" clId="Web-{2C7B03B6-EC75-E4A0-EEA3-68345349B554}" dt="2020-09-14T00:46:58.104" v="132"/>
          <ac:spMkLst>
            <pc:docMk/>
            <pc:sldMk cId="1406731725" sldId="271"/>
            <ac:spMk id="51" creationId="{5C1DAB74-F431-4822-B78A-93CC8EE18750}"/>
          </ac:spMkLst>
        </pc:spChg>
        <pc:spChg chg="add">
          <ac:chgData name="King, Seth (king9778@vandals.uidaho.edu)" userId="S::king9778@vandals.uidaho.edu::a56dc687-f457-43b3-8dbf-5df3bf0909a1" providerId="AD" clId="Web-{2C7B03B6-EC75-E4A0-EEA3-68345349B554}" dt="2020-09-14T00:47:06.214" v="133"/>
          <ac:spMkLst>
            <pc:docMk/>
            <pc:sldMk cId="1406731725" sldId="271"/>
            <ac:spMk id="53" creationId="{12CA8229-9A0D-4AFC-A872-6CDB12099A99}"/>
          </ac:spMkLst>
        </pc:spChg>
        <pc:spChg chg="add mod">
          <ac:chgData name="King, Seth (king9778@vandals.uidaho.edu)" userId="S::king9778@vandals.uidaho.edu::a56dc687-f457-43b3-8dbf-5df3bf0909a1" providerId="AD" clId="Web-{2C7B03B6-EC75-E4A0-EEA3-68345349B554}" dt="2020-09-14T00:50:37.351" v="169" actId="1076"/>
          <ac:spMkLst>
            <pc:docMk/>
            <pc:sldMk cId="1406731725" sldId="271"/>
            <ac:spMk id="58" creationId="{70657F09-566A-4570-8026-A007957E1C1C}"/>
          </ac:spMkLst>
        </pc:spChg>
        <pc:spChg chg="add mod">
          <ac:chgData name="King, Seth (king9778@vandals.uidaho.edu)" userId="S::king9778@vandals.uidaho.edu::a56dc687-f457-43b3-8dbf-5df3bf0909a1" providerId="AD" clId="Web-{2C7B03B6-EC75-E4A0-EEA3-68345349B554}" dt="2020-09-14T00:50:41.960" v="170" actId="1076"/>
          <ac:spMkLst>
            <pc:docMk/>
            <pc:sldMk cId="1406731725" sldId="271"/>
            <ac:spMk id="59" creationId="{086AFCB2-888B-4726-8A89-8FFB2B6933B1}"/>
          </ac:spMkLst>
        </pc:spChg>
        <pc:spChg chg="add mod">
          <ac:chgData name="King, Seth (king9778@vandals.uidaho.edu)" userId="S::king9778@vandals.uidaho.edu::a56dc687-f457-43b3-8dbf-5df3bf0909a1" providerId="AD" clId="Web-{2C7B03B6-EC75-E4A0-EEA3-68345349B554}" dt="2020-09-14T00:52:39.920" v="172" actId="1076"/>
          <ac:spMkLst>
            <pc:docMk/>
            <pc:sldMk cId="1406731725" sldId="271"/>
            <ac:spMk id="60" creationId="{B716C5D8-BCB6-4633-87B1-12B57C662BD5}"/>
          </ac:spMkLst>
        </pc:spChg>
        <pc:spChg chg="add mod">
          <ac:chgData name="King, Seth (king9778@vandals.uidaho.edu)" userId="S::king9778@vandals.uidaho.edu::a56dc687-f457-43b3-8dbf-5df3bf0909a1" providerId="AD" clId="Web-{2C7B03B6-EC75-E4A0-EEA3-68345349B554}" dt="2020-09-14T00:53:02.109" v="189" actId="1076"/>
          <ac:spMkLst>
            <pc:docMk/>
            <pc:sldMk cId="1406731725" sldId="271"/>
            <ac:spMk id="61" creationId="{3EF6F20F-F071-472D-94D7-2770ADB29580}"/>
          </ac:spMkLst>
        </pc:spChg>
        <pc:spChg chg="add del">
          <ac:chgData name="King, Seth (king9778@vandals.uidaho.edu)" userId="S::king9778@vandals.uidaho.edu::a56dc687-f457-43b3-8dbf-5df3bf0909a1" providerId="AD" clId="Web-{2C7B03B6-EC75-E4A0-EEA3-68345349B554}" dt="2020-09-14T00:54:16.723" v="199"/>
          <ac:spMkLst>
            <pc:docMk/>
            <pc:sldMk cId="1406731725" sldId="271"/>
            <ac:spMk id="64" creationId="{DEC6CD20-512C-4986-8CE0-198DFBF618F7}"/>
          </ac:spMkLst>
        </pc:spChg>
        <pc:spChg chg="add del">
          <ac:chgData name="King, Seth (king9778@vandals.uidaho.edu)" userId="S::king9778@vandals.uidaho.edu::a56dc687-f457-43b3-8dbf-5df3bf0909a1" providerId="AD" clId="Web-{2C7B03B6-EC75-E4A0-EEA3-68345349B554}" dt="2020-09-14T00:54:13.363" v="198"/>
          <ac:spMkLst>
            <pc:docMk/>
            <pc:sldMk cId="1406731725" sldId="271"/>
            <ac:spMk id="65" creationId="{50323565-0147-441E-BCC9-C6EC36D0786A}"/>
          </ac:spMkLst>
        </pc:spChg>
        <pc:spChg chg="add mod">
          <ac:chgData name="King, Seth (king9778@vandals.uidaho.edu)" userId="S::king9778@vandals.uidaho.edu::a56dc687-f457-43b3-8dbf-5df3bf0909a1" providerId="AD" clId="Web-{2C7B03B6-EC75-E4A0-EEA3-68345349B554}" dt="2020-09-14T00:54:44.865" v="205" actId="1076"/>
          <ac:spMkLst>
            <pc:docMk/>
            <pc:sldMk cId="1406731725" sldId="271"/>
            <ac:spMk id="66" creationId="{2D02873D-2453-4429-AFEC-1ABF9AF5CA21}"/>
          </ac:spMkLst>
        </pc:spChg>
        <pc:spChg chg="add mod">
          <ac:chgData name="King, Seth (king9778@vandals.uidaho.edu)" userId="S::king9778@vandals.uidaho.edu::a56dc687-f457-43b3-8dbf-5df3bf0909a1" providerId="AD" clId="Web-{2C7B03B6-EC75-E4A0-EEA3-68345349B554}" dt="2020-09-14T00:54:50.459" v="206" actId="1076"/>
          <ac:spMkLst>
            <pc:docMk/>
            <pc:sldMk cId="1406731725" sldId="271"/>
            <ac:spMk id="67" creationId="{98586DBD-2B47-4D0C-905C-894A885894A3}"/>
          </ac:spMkLst>
        </pc:spChg>
        <pc:spChg chg="add mod">
          <ac:chgData name="King, Seth (king9778@vandals.uidaho.edu)" userId="S::king9778@vandals.uidaho.edu::a56dc687-f457-43b3-8dbf-5df3bf0909a1" providerId="AD" clId="Web-{2C7B03B6-EC75-E4A0-EEA3-68345349B554}" dt="2020-09-14T00:55:00.022" v="208" actId="1076"/>
          <ac:spMkLst>
            <pc:docMk/>
            <pc:sldMk cId="1406731725" sldId="271"/>
            <ac:spMk id="68" creationId="{09089B61-4F02-468D-9034-F9A6FDDFED70}"/>
          </ac:spMkLst>
        </pc:spChg>
        <pc:spChg chg="add mod">
          <ac:chgData name="King, Seth (king9778@vandals.uidaho.edu)" userId="S::king9778@vandals.uidaho.edu::a56dc687-f457-43b3-8dbf-5df3bf0909a1" providerId="AD" clId="Web-{2C7B03B6-EC75-E4A0-EEA3-68345349B554}" dt="2020-09-14T00:57:54.313" v="256" actId="1076"/>
          <ac:spMkLst>
            <pc:docMk/>
            <pc:sldMk cId="1406731725" sldId="271"/>
            <ac:spMk id="69" creationId="{B0DF0925-D7B1-419F-B0BD-D53FAAE0DD4C}"/>
          </ac:spMkLst>
        </pc:spChg>
        <pc:spChg chg="add mod">
          <ac:chgData name="King, Seth (king9778@vandals.uidaho.edu)" userId="S::king9778@vandals.uidaho.edu::a56dc687-f457-43b3-8dbf-5df3bf0909a1" providerId="AD" clId="Web-{2C7B03B6-EC75-E4A0-EEA3-68345349B554}" dt="2020-09-14T00:58:10.502" v="262" actId="1076"/>
          <ac:spMkLst>
            <pc:docMk/>
            <pc:sldMk cId="1406731725" sldId="271"/>
            <ac:spMk id="70" creationId="{948333EA-5613-4846-A8BB-FA59A36D87DC}"/>
          </ac:spMkLst>
        </pc:spChg>
        <pc:spChg chg="add mod">
          <ac:chgData name="King, Seth (king9778@vandals.uidaho.edu)" userId="S::king9778@vandals.uidaho.edu::a56dc687-f457-43b3-8dbf-5df3bf0909a1" providerId="AD" clId="Web-{2C7B03B6-EC75-E4A0-EEA3-68345349B554}" dt="2020-09-14T00:57:12.045" v="212" actId="1076"/>
          <ac:spMkLst>
            <pc:docMk/>
            <pc:sldMk cId="1406731725" sldId="271"/>
            <ac:spMk id="71" creationId="{DAFDF1DC-0A51-49A6-8413-EEDA8AA0FE18}"/>
          </ac:spMkLst>
        </pc:spChg>
        <pc:cxnChg chg="add">
          <ac:chgData name="King, Seth (king9778@vandals.uidaho.edu)" userId="S::king9778@vandals.uidaho.edu::a56dc687-f457-43b3-8dbf-5df3bf0909a1" providerId="AD" clId="Web-{2C7B03B6-EC75-E4A0-EEA3-68345349B554}" dt="2020-09-14T00:21:21.482" v="2"/>
          <ac:cxnSpMkLst>
            <pc:docMk/>
            <pc:sldMk cId="1406731725" sldId="271"/>
            <ac:cxnSpMk id="9" creationId="{48FB9DA6-B9E8-43EB-8ABD-6ACFB0DAB937}"/>
          </ac:cxnSpMkLst>
        </pc:cxnChg>
        <pc:cxnChg chg="add">
          <ac:chgData name="King, Seth (king9778@vandals.uidaho.edu)" userId="S::king9778@vandals.uidaho.edu::a56dc687-f457-43b3-8dbf-5df3bf0909a1" providerId="AD" clId="Web-{2C7B03B6-EC75-E4A0-EEA3-68345349B554}" dt="2020-09-14T00:21:30.139" v="3"/>
          <ac:cxnSpMkLst>
            <pc:docMk/>
            <pc:sldMk cId="1406731725" sldId="271"/>
            <ac:cxnSpMk id="11" creationId="{D1ABFF75-E8B4-424D-8D2D-F5D400E471E8}"/>
          </ac:cxnSpMkLst>
        </pc:cxnChg>
        <pc:cxnChg chg="add">
          <ac:chgData name="King, Seth (king9778@vandals.uidaho.edu)" userId="S::king9778@vandals.uidaho.edu::a56dc687-f457-43b3-8dbf-5df3bf0909a1" providerId="AD" clId="Web-{2C7B03B6-EC75-E4A0-EEA3-68345349B554}" dt="2020-09-14T00:21:41.421" v="4"/>
          <ac:cxnSpMkLst>
            <pc:docMk/>
            <pc:sldMk cId="1406731725" sldId="271"/>
            <ac:cxnSpMk id="13" creationId="{1AF2D97B-96DE-4A6B-B8C1-13A3290B5D8E}"/>
          </ac:cxnSpMkLst>
        </pc:cxnChg>
        <pc:cxnChg chg="add">
          <ac:chgData name="King, Seth (king9778@vandals.uidaho.edu)" userId="S::king9778@vandals.uidaho.edu::a56dc687-f457-43b3-8dbf-5df3bf0909a1" providerId="AD" clId="Web-{2C7B03B6-EC75-E4A0-EEA3-68345349B554}" dt="2020-09-14T00:21:54.093" v="5"/>
          <ac:cxnSpMkLst>
            <pc:docMk/>
            <pc:sldMk cId="1406731725" sldId="271"/>
            <ac:cxnSpMk id="15" creationId="{101208A3-295D-4B13-AC9A-7B72837CDCF3}"/>
          </ac:cxnSpMkLst>
        </pc:cxnChg>
        <pc:cxnChg chg="add">
          <ac:chgData name="King, Seth (king9778@vandals.uidaho.edu)" userId="S::king9778@vandals.uidaho.edu::a56dc687-f457-43b3-8dbf-5df3bf0909a1" providerId="AD" clId="Web-{2C7B03B6-EC75-E4A0-EEA3-68345349B554}" dt="2020-09-14T00:22:10.329" v="6"/>
          <ac:cxnSpMkLst>
            <pc:docMk/>
            <pc:sldMk cId="1406731725" sldId="271"/>
            <ac:cxnSpMk id="17" creationId="{CBAEC8BC-BEB6-4ABE-A177-12E689209960}"/>
          </ac:cxnSpMkLst>
        </pc:cxnChg>
        <pc:cxnChg chg="add">
          <ac:chgData name="King, Seth (king9778@vandals.uidaho.edu)" userId="S::king9778@vandals.uidaho.edu::a56dc687-f457-43b3-8dbf-5df3bf0909a1" providerId="AD" clId="Web-{2C7B03B6-EC75-E4A0-EEA3-68345349B554}" dt="2020-09-14T00:32:44.524" v="45"/>
          <ac:cxnSpMkLst>
            <pc:docMk/>
            <pc:sldMk cId="1406731725" sldId="271"/>
            <ac:cxnSpMk id="27" creationId="{6E417BA7-49CE-43A0-BDE6-EF0E0258E553}"/>
          </ac:cxnSpMkLst>
        </pc:cxnChg>
        <pc:cxnChg chg="add">
          <ac:chgData name="King, Seth (king9778@vandals.uidaho.edu)" userId="S::king9778@vandals.uidaho.edu::a56dc687-f457-43b3-8dbf-5df3bf0909a1" providerId="AD" clId="Web-{2C7B03B6-EC75-E4A0-EEA3-68345349B554}" dt="2020-09-14T00:33:05.088" v="46"/>
          <ac:cxnSpMkLst>
            <pc:docMk/>
            <pc:sldMk cId="1406731725" sldId="271"/>
            <ac:cxnSpMk id="29" creationId="{D491B028-A237-4F7E-95BC-2EF09207133C}"/>
          </ac:cxnSpMkLst>
        </pc:cxnChg>
        <pc:cxnChg chg="add mod">
          <ac:chgData name="King, Seth (king9778@vandals.uidaho.edu)" userId="S::king9778@vandals.uidaho.edu::a56dc687-f457-43b3-8dbf-5df3bf0909a1" providerId="AD" clId="Web-{2C7B03B6-EC75-E4A0-EEA3-68345349B554}" dt="2020-09-14T00:38:52.092" v="91" actId="14100"/>
          <ac:cxnSpMkLst>
            <pc:docMk/>
            <pc:sldMk cId="1406731725" sldId="271"/>
            <ac:cxnSpMk id="39" creationId="{9DD3D965-6C04-4CB6-BBB9-912E3389C930}"/>
          </ac:cxnSpMkLst>
        </pc:cxnChg>
        <pc:cxnChg chg="add mod">
          <ac:chgData name="King, Seth (king9778@vandals.uidaho.edu)" userId="S::king9778@vandals.uidaho.edu::a56dc687-f457-43b3-8dbf-5df3bf0909a1" providerId="AD" clId="Web-{2C7B03B6-EC75-E4A0-EEA3-68345349B554}" dt="2020-09-14T00:42:50.840" v="131" actId="14100"/>
          <ac:cxnSpMkLst>
            <pc:docMk/>
            <pc:sldMk cId="1406731725" sldId="271"/>
            <ac:cxnSpMk id="48" creationId="{1017FE13-E834-4CF5-A3ED-ADD050196D67}"/>
          </ac:cxnSpMkLst>
        </pc:cxnChg>
        <pc:cxnChg chg="add mod">
          <ac:chgData name="King, Seth (king9778@vandals.uidaho.edu)" userId="S::king9778@vandals.uidaho.edu::a56dc687-f457-43b3-8dbf-5df3bf0909a1" providerId="AD" clId="Web-{2C7B03B6-EC75-E4A0-EEA3-68345349B554}" dt="2020-09-14T00:42:38.980" v="129" actId="14100"/>
          <ac:cxnSpMkLst>
            <pc:docMk/>
            <pc:sldMk cId="1406731725" sldId="271"/>
            <ac:cxnSpMk id="49" creationId="{F285F7E3-8E69-48CA-A683-A5E25E14DACA}"/>
          </ac:cxnSpMkLst>
        </pc:cxnChg>
        <pc:cxnChg chg="add mod">
          <ac:chgData name="King, Seth (king9778@vandals.uidaho.edu)" userId="S::king9778@vandals.uidaho.edu::a56dc687-f457-43b3-8dbf-5df3bf0909a1" providerId="AD" clId="Web-{2C7B03B6-EC75-E4A0-EEA3-68345349B554}" dt="2020-09-14T00:48:33.188" v="135" actId="14100"/>
          <ac:cxnSpMkLst>
            <pc:docMk/>
            <pc:sldMk cId="1406731725" sldId="271"/>
            <ac:cxnSpMk id="55" creationId="{DF4F7B15-9602-479D-B819-A4CABE69F9FD}"/>
          </ac:cxnSpMkLst>
        </pc:cxnChg>
        <pc:cxnChg chg="add mod">
          <ac:chgData name="King, Seth (king9778@vandals.uidaho.edu)" userId="S::king9778@vandals.uidaho.edu::a56dc687-f457-43b3-8dbf-5df3bf0909a1" providerId="AD" clId="Web-{2C7B03B6-EC75-E4A0-EEA3-68345349B554}" dt="2020-09-14T00:49:04.252" v="141" actId="14100"/>
          <ac:cxnSpMkLst>
            <pc:docMk/>
            <pc:sldMk cId="1406731725" sldId="271"/>
            <ac:cxnSpMk id="56" creationId="{73235517-9FE9-4B51-AC9B-BA1F1D08C87D}"/>
          </ac:cxnSpMkLst>
        </pc:cxnChg>
        <pc:cxnChg chg="add mod">
          <ac:chgData name="King, Seth (king9778@vandals.uidaho.edu)" userId="S::king9778@vandals.uidaho.edu::a56dc687-f457-43b3-8dbf-5df3bf0909a1" providerId="AD" clId="Web-{2C7B03B6-EC75-E4A0-EEA3-68345349B554}" dt="2020-09-14T00:48:52.376" v="139" actId="14100"/>
          <ac:cxnSpMkLst>
            <pc:docMk/>
            <pc:sldMk cId="1406731725" sldId="271"/>
            <ac:cxnSpMk id="57" creationId="{2F5AD8DA-B338-4388-8AA0-CEAD3D8FB5F6}"/>
          </ac:cxnSpMkLst>
        </pc:cxnChg>
        <pc:cxnChg chg="add mod">
          <ac:chgData name="King, Seth (king9778@vandals.uidaho.edu)" userId="S::king9778@vandals.uidaho.edu::a56dc687-f457-43b3-8dbf-5df3bf0909a1" providerId="AD" clId="Web-{2C7B03B6-EC75-E4A0-EEA3-68345349B554}" dt="2020-09-14T00:53:24.282" v="192" actId="14100"/>
          <ac:cxnSpMkLst>
            <pc:docMk/>
            <pc:sldMk cId="1406731725" sldId="271"/>
            <ac:cxnSpMk id="62" creationId="{4A5CE1CF-2164-47BB-96AA-16B48E620B90}"/>
          </ac:cxnSpMkLst>
        </pc:cxnChg>
        <pc:cxnChg chg="add mod">
          <ac:chgData name="King, Seth (king9778@vandals.uidaho.edu)" userId="S::king9778@vandals.uidaho.edu::a56dc687-f457-43b3-8dbf-5df3bf0909a1" providerId="AD" clId="Web-{2C7B03B6-EC75-E4A0-EEA3-68345349B554}" dt="2020-09-14T00:53:41.393" v="195" actId="14100"/>
          <ac:cxnSpMkLst>
            <pc:docMk/>
            <pc:sldMk cId="1406731725" sldId="271"/>
            <ac:cxnSpMk id="63" creationId="{670915B8-57C7-4677-8434-B37AB78D1F17}"/>
          </ac:cxnSpMkLst>
        </pc:cxnChg>
        <pc:cxnChg chg="add mod">
          <ac:chgData name="King, Seth (king9778@vandals.uidaho.edu)" userId="S::king9778@vandals.uidaho.edu::a56dc687-f457-43b3-8dbf-5df3bf0909a1" providerId="AD" clId="Web-{2C7B03B6-EC75-E4A0-EEA3-68345349B554}" dt="2020-09-14T00:58:28.503" v="265" actId="14100"/>
          <ac:cxnSpMkLst>
            <pc:docMk/>
            <pc:sldMk cId="1406731725" sldId="271"/>
            <ac:cxnSpMk id="72" creationId="{1CA56091-5FAB-4095-A450-67816835967B}"/>
          </ac:cxnSpMkLst>
        </pc:cxnChg>
        <pc:cxnChg chg="add mod">
          <ac:chgData name="King, Seth (king9778@vandals.uidaho.edu)" userId="S::king9778@vandals.uidaho.edu::a56dc687-f457-43b3-8dbf-5df3bf0909a1" providerId="AD" clId="Web-{2C7B03B6-EC75-E4A0-EEA3-68345349B554}" dt="2020-09-14T00:58:40.082" v="268" actId="14100"/>
          <ac:cxnSpMkLst>
            <pc:docMk/>
            <pc:sldMk cId="1406731725" sldId="271"/>
            <ac:cxnSpMk id="73" creationId="{2AFE954D-4E55-4061-B8CD-FA7703F14B94}"/>
          </ac:cxnSpMkLst>
        </pc:cxnChg>
        <pc:cxnChg chg="add mod">
          <ac:chgData name="King, Seth (king9778@vandals.uidaho.edu)" userId="S::king9778@vandals.uidaho.edu::a56dc687-f457-43b3-8dbf-5df3bf0909a1" providerId="AD" clId="Web-{2C7B03B6-EC75-E4A0-EEA3-68345349B554}" dt="2020-09-14T00:59:07.880" v="272" actId="1076"/>
          <ac:cxnSpMkLst>
            <pc:docMk/>
            <pc:sldMk cId="1406731725" sldId="271"/>
            <ac:cxnSpMk id="74" creationId="{10611A61-E98C-47FB-8975-81CA0CDB96A8}"/>
          </ac:cxnSpMkLst>
        </pc:cxnChg>
      </pc:sldChg>
      <pc:sldChg chg="addSp delSp modSp">
        <pc:chgData name="King, Seth (king9778@vandals.uidaho.edu)" userId="S::king9778@vandals.uidaho.edu::a56dc687-f457-43b3-8dbf-5df3bf0909a1" providerId="AD" clId="Web-{2C7B03B6-EC75-E4A0-EEA3-68345349B554}" dt="2020-09-14T01:48:09.773" v="1115" actId="1076"/>
        <pc:sldMkLst>
          <pc:docMk/>
          <pc:sldMk cId="2274689099" sldId="272"/>
        </pc:sldMkLst>
        <pc:spChg chg="add">
          <ac:chgData name="King, Seth (king9778@vandals.uidaho.edu)" userId="S::king9778@vandals.uidaho.edu::a56dc687-f457-43b3-8dbf-5df3bf0909a1" providerId="AD" clId="Web-{2C7B03B6-EC75-E4A0-EEA3-68345349B554}" dt="2020-09-14T01:08:33.678" v="274"/>
          <ac:spMkLst>
            <pc:docMk/>
            <pc:sldMk cId="2274689099" sldId="272"/>
            <ac:spMk id="2" creationId="{9B37CF13-4C52-43E3-A52A-DBAB7DB6F19F}"/>
          </ac:spMkLst>
        </pc:spChg>
        <pc:spChg chg="add">
          <ac:chgData name="King, Seth (king9778@vandals.uidaho.edu)" userId="S::king9778@vandals.uidaho.edu::a56dc687-f457-43b3-8dbf-5df3bf0909a1" providerId="AD" clId="Web-{2C7B03B6-EC75-E4A0-EEA3-68345349B554}" dt="2020-09-14T01:08:42.725" v="279"/>
          <ac:spMkLst>
            <pc:docMk/>
            <pc:sldMk cId="2274689099" sldId="272"/>
            <ac:spMk id="7" creationId="{FDA2DEEA-DE8B-4F72-B6DD-2DF3B2588BDF}"/>
          </ac:spMkLst>
        </pc:spChg>
        <pc:spChg chg="add mod">
          <ac:chgData name="King, Seth (king9778@vandals.uidaho.edu)" userId="S::king9778@vandals.uidaho.edu::a56dc687-f457-43b3-8dbf-5df3bf0909a1" providerId="AD" clId="Web-{2C7B03B6-EC75-E4A0-EEA3-68345349B554}" dt="2020-09-14T01:48:09.773" v="1115" actId="1076"/>
          <ac:spMkLst>
            <pc:docMk/>
            <pc:sldMk cId="2274689099" sldId="272"/>
            <ac:spMk id="19" creationId="{383797F4-24D1-4B97-AE2D-207B45D50F91}"/>
          </ac:spMkLst>
        </pc:spChg>
        <pc:spChg chg="add mod">
          <ac:chgData name="King, Seth (king9778@vandals.uidaho.edu)" userId="S::king9778@vandals.uidaho.edu::a56dc687-f457-43b3-8dbf-5df3bf0909a1" providerId="AD" clId="Web-{2C7B03B6-EC75-E4A0-EEA3-68345349B554}" dt="2020-09-14T01:11:43.704" v="329" actId="20577"/>
          <ac:spMkLst>
            <pc:docMk/>
            <pc:sldMk cId="2274689099" sldId="272"/>
            <ac:spMk id="21" creationId="{29758DDD-FE4F-4E0F-A49E-AA044408A440}"/>
          </ac:spMkLst>
        </pc:spChg>
        <pc:spChg chg="add">
          <ac:chgData name="King, Seth (king9778@vandals.uidaho.edu)" userId="S::king9778@vandals.uidaho.edu::a56dc687-f457-43b3-8dbf-5df3bf0909a1" providerId="AD" clId="Web-{2C7B03B6-EC75-E4A0-EEA3-68345349B554}" dt="2020-09-14T01:16:49.097" v="403"/>
          <ac:spMkLst>
            <pc:docMk/>
            <pc:sldMk cId="2274689099" sldId="272"/>
            <ac:spMk id="23" creationId="{940FDB00-31DF-4233-8141-884EBBCB0911}"/>
          </ac:spMkLst>
        </pc:spChg>
        <pc:spChg chg="add">
          <ac:chgData name="King, Seth (king9778@vandals.uidaho.edu)" userId="S::king9778@vandals.uidaho.edu::a56dc687-f457-43b3-8dbf-5df3bf0909a1" providerId="AD" clId="Web-{2C7B03B6-EC75-E4A0-EEA3-68345349B554}" dt="2020-09-14T01:16:55.285" v="404"/>
          <ac:spMkLst>
            <pc:docMk/>
            <pc:sldMk cId="2274689099" sldId="272"/>
            <ac:spMk id="25" creationId="{8F52132F-3058-4B79-9974-9C32732A8931}"/>
          </ac:spMkLst>
        </pc:spChg>
        <pc:spChg chg="add">
          <ac:chgData name="King, Seth (king9778@vandals.uidaho.edu)" userId="S::king9778@vandals.uidaho.edu::a56dc687-f457-43b3-8dbf-5df3bf0909a1" providerId="AD" clId="Web-{2C7B03B6-EC75-E4A0-EEA3-68345349B554}" dt="2020-09-14T01:17:04.379" v="405"/>
          <ac:spMkLst>
            <pc:docMk/>
            <pc:sldMk cId="2274689099" sldId="272"/>
            <ac:spMk id="27" creationId="{A3E19B6A-4687-4D19-890B-9EC7DF0A322C}"/>
          </ac:spMkLst>
        </pc:spChg>
        <pc:spChg chg="add">
          <ac:chgData name="King, Seth (king9778@vandals.uidaho.edu)" userId="S::king9778@vandals.uidaho.edu::a56dc687-f457-43b3-8dbf-5df3bf0909a1" providerId="AD" clId="Web-{2C7B03B6-EC75-E4A0-EEA3-68345349B554}" dt="2020-09-14T01:17:11.020" v="406"/>
          <ac:spMkLst>
            <pc:docMk/>
            <pc:sldMk cId="2274689099" sldId="272"/>
            <ac:spMk id="29" creationId="{326876A0-6956-4BD0-AC89-98D04956E69B}"/>
          </ac:spMkLst>
        </pc:spChg>
        <pc:spChg chg="add">
          <ac:chgData name="King, Seth (king9778@vandals.uidaho.edu)" userId="S::king9778@vandals.uidaho.edu::a56dc687-f457-43b3-8dbf-5df3bf0909a1" providerId="AD" clId="Web-{2C7B03B6-EC75-E4A0-EEA3-68345349B554}" dt="2020-09-14T01:17:17.301" v="407"/>
          <ac:spMkLst>
            <pc:docMk/>
            <pc:sldMk cId="2274689099" sldId="272"/>
            <ac:spMk id="31" creationId="{A64086E9-AE25-4172-9754-E9C5DBD84983}"/>
          </ac:spMkLst>
        </pc:spChg>
        <pc:spChg chg="add">
          <ac:chgData name="King, Seth (king9778@vandals.uidaho.edu)" userId="S::king9778@vandals.uidaho.edu::a56dc687-f457-43b3-8dbf-5df3bf0909a1" providerId="AD" clId="Web-{2C7B03B6-EC75-E4A0-EEA3-68345349B554}" dt="2020-09-14T01:17:23.614" v="408"/>
          <ac:spMkLst>
            <pc:docMk/>
            <pc:sldMk cId="2274689099" sldId="272"/>
            <ac:spMk id="33" creationId="{AA06FA92-0753-4F6A-85BC-71C184FD61CE}"/>
          </ac:spMkLst>
        </pc:spChg>
        <pc:spChg chg="add del mod">
          <ac:chgData name="King, Seth (king9778@vandals.uidaho.edu)" userId="S::king9778@vandals.uidaho.edu::a56dc687-f457-43b3-8dbf-5df3bf0909a1" providerId="AD" clId="Web-{2C7B03B6-EC75-E4A0-EEA3-68345349B554}" dt="2020-09-14T01:45:19.670" v="1047"/>
          <ac:spMkLst>
            <pc:docMk/>
            <pc:sldMk cId="2274689099" sldId="272"/>
            <ac:spMk id="40" creationId="{A15FCBCB-222A-4759-B19B-AF61CFFF516B}"/>
          </ac:spMkLst>
        </pc:spChg>
        <pc:spChg chg="add del mod">
          <ac:chgData name="King, Seth (king9778@vandals.uidaho.edu)" userId="S::king9778@vandals.uidaho.edu::a56dc687-f457-43b3-8dbf-5df3bf0909a1" providerId="AD" clId="Web-{2C7B03B6-EC75-E4A0-EEA3-68345349B554}" dt="2020-09-14T01:45:24.467" v="1048"/>
          <ac:spMkLst>
            <pc:docMk/>
            <pc:sldMk cId="2274689099" sldId="272"/>
            <ac:spMk id="41" creationId="{B57E25C9-22FB-45A8-8B2E-EF8E9747C7DB}"/>
          </ac:spMkLst>
        </pc:spChg>
        <pc:spChg chg="add del mod">
          <ac:chgData name="King, Seth (king9778@vandals.uidaho.edu)" userId="S::king9778@vandals.uidaho.edu::a56dc687-f457-43b3-8dbf-5df3bf0909a1" providerId="AD" clId="Web-{2C7B03B6-EC75-E4A0-EEA3-68345349B554}" dt="2020-09-14T01:45:26.233" v="1049"/>
          <ac:spMkLst>
            <pc:docMk/>
            <pc:sldMk cId="2274689099" sldId="272"/>
            <ac:spMk id="42" creationId="{EDE62FEC-5799-48A6-A3A1-5BCC0F6D7702}"/>
          </ac:spMkLst>
        </pc:spChg>
        <pc:spChg chg="add del mod">
          <ac:chgData name="King, Seth (king9778@vandals.uidaho.edu)" userId="S::king9778@vandals.uidaho.edu::a56dc687-f457-43b3-8dbf-5df3bf0909a1" providerId="AD" clId="Web-{2C7B03B6-EC75-E4A0-EEA3-68345349B554}" dt="2020-09-14T01:45:28.639" v="1050"/>
          <ac:spMkLst>
            <pc:docMk/>
            <pc:sldMk cId="2274689099" sldId="272"/>
            <ac:spMk id="43" creationId="{C7E27A4F-6711-4945-94D5-7A7B2E85B6DE}"/>
          </ac:spMkLst>
        </pc:spChg>
        <pc:spChg chg="add mod">
          <ac:chgData name="King, Seth (king9778@vandals.uidaho.edu)" userId="S::king9778@vandals.uidaho.edu::a56dc687-f457-43b3-8dbf-5df3bf0909a1" providerId="AD" clId="Web-{2C7B03B6-EC75-E4A0-EEA3-68345349B554}" dt="2020-09-14T01:45:35.858" v="1052" actId="1076"/>
          <ac:spMkLst>
            <pc:docMk/>
            <pc:sldMk cId="2274689099" sldId="272"/>
            <ac:spMk id="44" creationId="{5C1F3090-EDF8-4ACA-A2C9-4910365CC168}"/>
          </ac:spMkLst>
        </pc:spChg>
        <pc:spChg chg="add mod">
          <ac:chgData name="King, Seth (king9778@vandals.uidaho.edu)" userId="S::king9778@vandals.uidaho.edu::a56dc687-f457-43b3-8dbf-5df3bf0909a1" providerId="AD" clId="Web-{2C7B03B6-EC75-E4A0-EEA3-68345349B554}" dt="2020-09-14T01:45:31.327" v="1051" actId="1076"/>
          <ac:spMkLst>
            <pc:docMk/>
            <pc:sldMk cId="2274689099" sldId="272"/>
            <ac:spMk id="45" creationId="{0AF08A2A-1C96-4318-83B8-9DDBD161AF7F}"/>
          </ac:spMkLst>
        </pc:spChg>
        <pc:spChg chg="add mod">
          <ac:chgData name="King, Seth (king9778@vandals.uidaho.edu)" userId="S::king9778@vandals.uidaho.edu::a56dc687-f457-43b3-8dbf-5df3bf0909a1" providerId="AD" clId="Web-{2C7B03B6-EC75-E4A0-EEA3-68345349B554}" dt="2020-09-14T01:46:02.922" v="1071" actId="1076"/>
          <ac:spMkLst>
            <pc:docMk/>
            <pc:sldMk cId="2274689099" sldId="272"/>
            <ac:spMk id="46" creationId="{B407FDCE-F290-4631-AA6F-B669053C5DF0}"/>
          </ac:spMkLst>
        </pc:spChg>
        <pc:spChg chg="add del">
          <ac:chgData name="King, Seth (king9778@vandals.uidaho.edu)" userId="S::king9778@vandals.uidaho.edu::a56dc687-f457-43b3-8dbf-5df3bf0909a1" providerId="AD" clId="Web-{2C7B03B6-EC75-E4A0-EEA3-68345349B554}" dt="2020-09-14T01:46:06.876" v="1073"/>
          <ac:spMkLst>
            <pc:docMk/>
            <pc:sldMk cId="2274689099" sldId="272"/>
            <ac:spMk id="47" creationId="{C2DFFB2B-FDE1-44A7-B299-DF09DCDC56FB}"/>
          </ac:spMkLst>
        </pc:spChg>
        <pc:spChg chg="add mod">
          <ac:chgData name="King, Seth (king9778@vandals.uidaho.edu)" userId="S::king9778@vandals.uidaho.edu::a56dc687-f457-43b3-8dbf-5df3bf0909a1" providerId="AD" clId="Web-{2C7B03B6-EC75-E4A0-EEA3-68345349B554}" dt="2020-09-14T01:46:23.486" v="1093" actId="1076"/>
          <ac:spMkLst>
            <pc:docMk/>
            <pc:sldMk cId="2274689099" sldId="272"/>
            <ac:spMk id="48" creationId="{B5DCABCF-AC7D-4888-B5D4-A865F8741977}"/>
          </ac:spMkLst>
        </pc:spChg>
        <pc:cxnChg chg="add">
          <ac:chgData name="King, Seth (king9778@vandals.uidaho.edu)" userId="S::king9778@vandals.uidaho.edu::a56dc687-f457-43b3-8dbf-5df3bf0909a1" providerId="AD" clId="Web-{2C7B03B6-EC75-E4A0-EEA3-68345349B554}" dt="2020-09-14T01:08:52.288" v="284"/>
          <ac:cxnSpMkLst>
            <pc:docMk/>
            <pc:sldMk cId="2274689099" sldId="272"/>
            <ac:cxnSpMk id="9" creationId="{0AB496DC-710F-4863-AD71-8C078DD6B04A}"/>
          </ac:cxnSpMkLst>
        </pc:cxnChg>
        <pc:cxnChg chg="add">
          <ac:chgData name="King, Seth (king9778@vandals.uidaho.edu)" userId="S::king9778@vandals.uidaho.edu::a56dc687-f457-43b3-8dbf-5df3bf0909a1" providerId="AD" clId="Web-{2C7B03B6-EC75-E4A0-EEA3-68345349B554}" dt="2020-09-14T01:09:03.305" v="289"/>
          <ac:cxnSpMkLst>
            <pc:docMk/>
            <pc:sldMk cId="2274689099" sldId="272"/>
            <ac:cxnSpMk id="11" creationId="{7365DDF9-2E2B-426A-A2B7-11CC516542BB}"/>
          </ac:cxnSpMkLst>
        </pc:cxnChg>
        <pc:cxnChg chg="add">
          <ac:chgData name="King, Seth (king9778@vandals.uidaho.edu)" userId="S::king9778@vandals.uidaho.edu::a56dc687-f457-43b3-8dbf-5df3bf0909a1" providerId="AD" clId="Web-{2C7B03B6-EC75-E4A0-EEA3-68345349B554}" dt="2020-09-14T01:09:12.368" v="294"/>
          <ac:cxnSpMkLst>
            <pc:docMk/>
            <pc:sldMk cId="2274689099" sldId="272"/>
            <ac:cxnSpMk id="13" creationId="{C508FFC7-1EAC-4E49-81CD-77794942DCEC}"/>
          </ac:cxnSpMkLst>
        </pc:cxnChg>
        <pc:cxnChg chg="add">
          <ac:chgData name="King, Seth (king9778@vandals.uidaho.edu)" userId="S::king9778@vandals.uidaho.edu::a56dc687-f457-43b3-8dbf-5df3bf0909a1" providerId="AD" clId="Web-{2C7B03B6-EC75-E4A0-EEA3-68345349B554}" dt="2020-09-14T01:09:21.649" v="299"/>
          <ac:cxnSpMkLst>
            <pc:docMk/>
            <pc:sldMk cId="2274689099" sldId="272"/>
            <ac:cxnSpMk id="15" creationId="{620E8EF4-C214-4BA1-B014-8E158EC05A02}"/>
          </ac:cxnSpMkLst>
        </pc:cxnChg>
        <pc:cxnChg chg="add">
          <ac:chgData name="King, Seth (king9778@vandals.uidaho.edu)" userId="S::king9778@vandals.uidaho.edu::a56dc687-f457-43b3-8dbf-5df3bf0909a1" providerId="AD" clId="Web-{2C7B03B6-EC75-E4A0-EEA3-68345349B554}" dt="2020-09-14T01:09:28.697" v="304"/>
          <ac:cxnSpMkLst>
            <pc:docMk/>
            <pc:sldMk cId="2274689099" sldId="272"/>
            <ac:cxnSpMk id="17" creationId="{8B055F70-ADC5-4A29-893E-5194E937FF5E}"/>
          </ac:cxnSpMkLst>
        </pc:cxnChg>
        <pc:cxnChg chg="add">
          <ac:chgData name="King, Seth (king9778@vandals.uidaho.edu)" userId="S::king9778@vandals.uidaho.edu::a56dc687-f457-43b3-8dbf-5df3bf0909a1" providerId="AD" clId="Web-{2C7B03B6-EC75-E4A0-EEA3-68345349B554}" dt="2020-09-14T01:17:29.083" v="409"/>
          <ac:cxnSpMkLst>
            <pc:docMk/>
            <pc:sldMk cId="2274689099" sldId="272"/>
            <ac:cxnSpMk id="35" creationId="{64F3CCAE-7C0D-4405-895B-2702DD24BD17}"/>
          </ac:cxnSpMkLst>
        </pc:cxnChg>
        <pc:cxnChg chg="add">
          <ac:chgData name="King, Seth (king9778@vandals.uidaho.edu)" userId="S::king9778@vandals.uidaho.edu::a56dc687-f457-43b3-8dbf-5df3bf0909a1" providerId="AD" clId="Web-{2C7B03B6-EC75-E4A0-EEA3-68345349B554}" dt="2020-09-14T01:17:35.006" v="410"/>
          <ac:cxnSpMkLst>
            <pc:docMk/>
            <pc:sldMk cId="2274689099" sldId="272"/>
            <ac:cxnSpMk id="37" creationId="{0096A76A-8C6B-4885-8DEF-6398D02F16C4}"/>
          </ac:cxnSpMkLst>
        </pc:cxnChg>
        <pc:cxnChg chg="add">
          <ac:chgData name="King, Seth (king9778@vandals.uidaho.edu)" userId="S::king9778@vandals.uidaho.edu::a56dc687-f457-43b3-8dbf-5df3bf0909a1" providerId="AD" clId="Web-{2C7B03B6-EC75-E4A0-EEA3-68345349B554}" dt="2020-09-14T01:17:42.475" v="411"/>
          <ac:cxnSpMkLst>
            <pc:docMk/>
            <pc:sldMk cId="2274689099" sldId="272"/>
            <ac:cxnSpMk id="39" creationId="{878EB4D1-344E-445C-8C3D-32278736113A}"/>
          </ac:cxnSpMkLst>
        </pc:cxnChg>
        <pc:cxnChg chg="add mod">
          <ac:chgData name="King, Seth (king9778@vandals.uidaho.edu)" userId="S::king9778@vandals.uidaho.edu::a56dc687-f457-43b3-8dbf-5df3bf0909a1" providerId="AD" clId="Web-{2C7B03B6-EC75-E4A0-EEA3-68345349B554}" dt="2020-09-14T01:46:42.175" v="1096" actId="14100"/>
          <ac:cxnSpMkLst>
            <pc:docMk/>
            <pc:sldMk cId="2274689099" sldId="272"/>
            <ac:cxnSpMk id="50" creationId="{D3C3E834-E940-40BA-BDA1-A0D3462E9DC8}"/>
          </ac:cxnSpMkLst>
        </pc:cxnChg>
        <pc:cxnChg chg="add mod">
          <ac:chgData name="King, Seth (king9778@vandals.uidaho.edu)" userId="S::king9778@vandals.uidaho.edu::a56dc687-f457-43b3-8dbf-5df3bf0909a1" providerId="AD" clId="Web-{2C7B03B6-EC75-E4A0-EEA3-68345349B554}" dt="2020-09-14T01:46:49.363" v="1099" actId="14100"/>
          <ac:cxnSpMkLst>
            <pc:docMk/>
            <pc:sldMk cId="2274689099" sldId="272"/>
            <ac:cxnSpMk id="52" creationId="{EE89B041-A73F-4574-9A24-0701FF51A39A}"/>
          </ac:cxnSpMkLst>
        </pc:cxnChg>
        <pc:cxnChg chg="add mod">
          <ac:chgData name="King, Seth (king9778@vandals.uidaho.edu)" userId="S::king9778@vandals.uidaho.edu::a56dc687-f457-43b3-8dbf-5df3bf0909a1" providerId="AD" clId="Web-{2C7B03B6-EC75-E4A0-EEA3-68345349B554}" dt="2020-09-14T01:46:57.926" v="1102" actId="14100"/>
          <ac:cxnSpMkLst>
            <pc:docMk/>
            <pc:sldMk cId="2274689099" sldId="272"/>
            <ac:cxnSpMk id="54" creationId="{BC471C79-BC6A-4F1F-BAAA-7A5E30D21E0E}"/>
          </ac:cxnSpMkLst>
        </pc:cxnChg>
        <pc:cxnChg chg="add mod">
          <ac:chgData name="King, Seth (king9778@vandals.uidaho.edu)" userId="S::king9778@vandals.uidaho.edu::a56dc687-f457-43b3-8dbf-5df3bf0909a1" providerId="AD" clId="Web-{2C7B03B6-EC75-E4A0-EEA3-68345349B554}" dt="2020-09-14T01:47:26.458" v="1108" actId="1076"/>
          <ac:cxnSpMkLst>
            <pc:docMk/>
            <pc:sldMk cId="2274689099" sldId="272"/>
            <ac:cxnSpMk id="56" creationId="{DA9FD9D3-A808-448E-B011-75C81716E965}"/>
          </ac:cxnSpMkLst>
        </pc:cxnChg>
        <pc:cxnChg chg="add mod">
          <ac:chgData name="King, Seth (king9778@vandals.uidaho.edu)" userId="S::king9778@vandals.uidaho.edu::a56dc687-f457-43b3-8dbf-5df3bf0909a1" providerId="AD" clId="Web-{2C7B03B6-EC75-E4A0-EEA3-68345349B554}" dt="2020-09-14T01:48:03.336" v="1114" actId="14100"/>
          <ac:cxnSpMkLst>
            <pc:docMk/>
            <pc:sldMk cId="2274689099" sldId="272"/>
            <ac:cxnSpMk id="58" creationId="{E59F3C78-C167-4768-82B9-6134F014F887}"/>
          </ac:cxnSpMkLst>
        </pc:cxnChg>
        <pc:cxnChg chg="add mod">
          <ac:chgData name="King, Seth (king9778@vandals.uidaho.edu)" userId="S::king9778@vandals.uidaho.edu::a56dc687-f457-43b3-8dbf-5df3bf0909a1" providerId="AD" clId="Web-{2C7B03B6-EC75-E4A0-EEA3-68345349B554}" dt="2020-09-14T01:47:40.240" v="1111" actId="14100"/>
          <ac:cxnSpMkLst>
            <pc:docMk/>
            <pc:sldMk cId="2274689099" sldId="272"/>
            <ac:cxnSpMk id="60" creationId="{35D0D330-B00A-4EA7-B91F-5C695B5F96DA}"/>
          </ac:cxnSpMkLst>
        </pc:cxnChg>
      </pc:sldChg>
      <pc:sldChg chg="addSp modSp">
        <pc:chgData name="King, Seth (king9778@vandals.uidaho.edu)" userId="S::king9778@vandals.uidaho.edu::a56dc687-f457-43b3-8dbf-5df3bf0909a1" providerId="AD" clId="Web-{2C7B03B6-EC75-E4A0-EEA3-68345349B554}" dt="2020-09-14T01:25:05.813" v="581" actId="20577"/>
        <pc:sldMkLst>
          <pc:docMk/>
          <pc:sldMk cId="3664943735" sldId="273"/>
        </pc:sldMkLst>
        <pc:spChg chg="add">
          <ac:chgData name="King, Seth (king9778@vandals.uidaho.edu)" userId="S::king9778@vandals.uidaho.edu::a56dc687-f457-43b3-8dbf-5df3bf0909a1" providerId="AD" clId="Web-{2C7B03B6-EC75-E4A0-EEA3-68345349B554}" dt="2020-09-14T01:08:34.365" v="275"/>
          <ac:spMkLst>
            <pc:docMk/>
            <pc:sldMk cId="3664943735" sldId="273"/>
            <ac:spMk id="2" creationId="{9C319BB4-B80A-437C-B46C-D0DFD83DE7FD}"/>
          </ac:spMkLst>
        </pc:spChg>
        <pc:spChg chg="add">
          <ac:chgData name="King, Seth (king9778@vandals.uidaho.edu)" userId="S::king9778@vandals.uidaho.edu::a56dc687-f457-43b3-8dbf-5df3bf0909a1" providerId="AD" clId="Web-{2C7B03B6-EC75-E4A0-EEA3-68345349B554}" dt="2020-09-14T01:08:43.460" v="280"/>
          <ac:spMkLst>
            <pc:docMk/>
            <pc:sldMk cId="3664943735" sldId="273"/>
            <ac:spMk id="7" creationId="{1FE3E30C-42BE-4457-857B-16DBFA3C1C6F}"/>
          </ac:spMkLst>
        </pc:spChg>
        <pc:spChg chg="add">
          <ac:chgData name="King, Seth (king9778@vandals.uidaho.edu)" userId="S::king9778@vandals.uidaho.edu::a56dc687-f457-43b3-8dbf-5df3bf0909a1" providerId="AD" clId="Web-{2C7B03B6-EC75-E4A0-EEA3-68345349B554}" dt="2020-09-14T01:09:41.885" v="310"/>
          <ac:spMkLst>
            <pc:docMk/>
            <pc:sldMk cId="3664943735" sldId="273"/>
            <ac:spMk id="19" creationId="{D73AD5C1-BB3C-4D4E-96A0-6F9A17F99EF2}"/>
          </ac:spMkLst>
        </pc:spChg>
        <pc:spChg chg="add mod">
          <ac:chgData name="King, Seth (king9778@vandals.uidaho.edu)" userId="S::king9778@vandals.uidaho.edu::a56dc687-f457-43b3-8dbf-5df3bf0909a1" providerId="AD" clId="Web-{2C7B03B6-EC75-E4A0-EEA3-68345349B554}" dt="2020-09-14T01:12:14.894" v="351" actId="1076"/>
          <ac:spMkLst>
            <pc:docMk/>
            <pc:sldMk cId="3664943735" sldId="273"/>
            <ac:spMk id="21" creationId="{628BE672-83A6-442F-AD7D-EF9C1DC90031}"/>
          </ac:spMkLst>
        </pc:spChg>
        <pc:spChg chg="add mod">
          <ac:chgData name="King, Seth (king9778@vandals.uidaho.edu)" userId="S::king9778@vandals.uidaho.edu::a56dc687-f457-43b3-8dbf-5df3bf0909a1" providerId="AD" clId="Web-{2C7B03B6-EC75-E4A0-EEA3-68345349B554}" dt="2020-09-14T01:19:44.997" v="449" actId="1076"/>
          <ac:spMkLst>
            <pc:docMk/>
            <pc:sldMk cId="3664943735" sldId="273"/>
            <ac:spMk id="23" creationId="{06A2336F-4AD6-4CCF-B16E-03D1667E1A17}"/>
          </ac:spMkLst>
        </pc:spChg>
        <pc:spChg chg="add mod">
          <ac:chgData name="King, Seth (king9778@vandals.uidaho.edu)" userId="S::king9778@vandals.uidaho.edu::a56dc687-f457-43b3-8dbf-5df3bf0909a1" providerId="AD" clId="Web-{2C7B03B6-EC75-E4A0-EEA3-68345349B554}" dt="2020-09-14T01:19:47.169" v="450" actId="1076"/>
          <ac:spMkLst>
            <pc:docMk/>
            <pc:sldMk cId="3664943735" sldId="273"/>
            <ac:spMk id="25" creationId="{4D702661-214B-48AE-860F-36B481E98034}"/>
          </ac:spMkLst>
        </pc:spChg>
        <pc:spChg chg="add mod">
          <ac:chgData name="King, Seth (king9778@vandals.uidaho.edu)" userId="S::king9778@vandals.uidaho.edu::a56dc687-f457-43b3-8dbf-5df3bf0909a1" providerId="AD" clId="Web-{2C7B03B6-EC75-E4A0-EEA3-68345349B554}" dt="2020-09-14T01:19:49.154" v="451" actId="1076"/>
          <ac:spMkLst>
            <pc:docMk/>
            <pc:sldMk cId="3664943735" sldId="273"/>
            <ac:spMk id="27" creationId="{621BEFA2-8264-4274-95D8-DF9DD3F128EA}"/>
          </ac:spMkLst>
        </pc:spChg>
        <pc:spChg chg="add mod">
          <ac:chgData name="King, Seth (king9778@vandals.uidaho.edu)" userId="S::king9778@vandals.uidaho.edu::a56dc687-f457-43b3-8dbf-5df3bf0909a1" providerId="AD" clId="Web-{2C7B03B6-EC75-E4A0-EEA3-68345349B554}" dt="2020-09-14T01:20:48.423" v="456" actId="1076"/>
          <ac:spMkLst>
            <pc:docMk/>
            <pc:sldMk cId="3664943735" sldId="273"/>
            <ac:spMk id="29" creationId="{60195335-9F85-4198-AF51-695FB88C8108}"/>
          </ac:spMkLst>
        </pc:spChg>
        <pc:spChg chg="add mod">
          <ac:chgData name="King, Seth (king9778@vandals.uidaho.edu)" userId="S::king9778@vandals.uidaho.edu::a56dc687-f457-43b3-8dbf-5df3bf0909a1" providerId="AD" clId="Web-{2C7B03B6-EC75-E4A0-EEA3-68345349B554}" dt="2020-09-14T01:19:40.341" v="448" actId="1076"/>
          <ac:spMkLst>
            <pc:docMk/>
            <pc:sldMk cId="3664943735" sldId="273"/>
            <ac:spMk id="30" creationId="{421F0D7C-C59E-4872-A6A5-E8B9E59E7D7B}"/>
          </ac:spMkLst>
        </pc:spChg>
        <pc:spChg chg="add mod">
          <ac:chgData name="King, Seth (king9778@vandals.uidaho.edu)" userId="S::king9778@vandals.uidaho.edu::a56dc687-f457-43b3-8dbf-5df3bf0909a1" providerId="AD" clId="Web-{2C7B03B6-EC75-E4A0-EEA3-68345349B554}" dt="2020-09-14T01:19:55.076" v="453" actId="1076"/>
          <ac:spMkLst>
            <pc:docMk/>
            <pc:sldMk cId="3664943735" sldId="273"/>
            <ac:spMk id="32" creationId="{1D43CA07-CB59-48A2-B2D4-3A54927DDC3B}"/>
          </ac:spMkLst>
        </pc:spChg>
        <pc:spChg chg="add mod">
          <ac:chgData name="King, Seth (king9778@vandals.uidaho.edu)" userId="S::king9778@vandals.uidaho.edu::a56dc687-f457-43b3-8dbf-5df3bf0909a1" providerId="AD" clId="Web-{2C7B03B6-EC75-E4A0-EEA3-68345349B554}" dt="2020-09-14T01:21:21.831" v="493" actId="14100"/>
          <ac:spMkLst>
            <pc:docMk/>
            <pc:sldMk cId="3664943735" sldId="273"/>
            <ac:spMk id="35" creationId="{4CC8EDFF-70F0-494A-8EF5-BC5C030D3509}"/>
          </ac:spMkLst>
        </pc:spChg>
        <pc:spChg chg="add mod">
          <ac:chgData name="King, Seth (king9778@vandals.uidaho.edu)" userId="S::king9778@vandals.uidaho.edu::a56dc687-f457-43b3-8dbf-5df3bf0909a1" providerId="AD" clId="Web-{2C7B03B6-EC75-E4A0-EEA3-68345349B554}" dt="2020-09-14T01:22:17.662" v="531" actId="20577"/>
          <ac:spMkLst>
            <pc:docMk/>
            <pc:sldMk cId="3664943735" sldId="273"/>
            <ac:spMk id="36" creationId="{2E959855-C19C-4B6E-A550-7CB748E001C0}"/>
          </ac:spMkLst>
        </pc:spChg>
        <pc:spChg chg="add mod">
          <ac:chgData name="King, Seth (king9778@vandals.uidaho.edu)" userId="S::king9778@vandals.uidaho.edu::a56dc687-f457-43b3-8dbf-5df3bf0909a1" providerId="AD" clId="Web-{2C7B03B6-EC75-E4A0-EEA3-68345349B554}" dt="2020-09-14T01:25:05.813" v="581" actId="20577"/>
          <ac:spMkLst>
            <pc:docMk/>
            <pc:sldMk cId="3664943735" sldId="273"/>
            <ac:spMk id="45" creationId="{BC18D599-58C7-4AE0-B090-8D9B368BAF0B}"/>
          </ac:spMkLst>
        </pc:spChg>
        <pc:spChg chg="add mod">
          <ac:chgData name="King, Seth (king9778@vandals.uidaho.edu)" userId="S::king9778@vandals.uidaho.edu::a56dc687-f457-43b3-8dbf-5df3bf0909a1" providerId="AD" clId="Web-{2C7B03B6-EC75-E4A0-EEA3-68345349B554}" dt="2020-09-14T01:24:34.576" v="567" actId="20577"/>
          <ac:spMkLst>
            <pc:docMk/>
            <pc:sldMk cId="3664943735" sldId="273"/>
            <ac:spMk id="46" creationId="{B5B77E07-71CC-4D2C-A10D-B215D377BDD7}"/>
          </ac:spMkLst>
        </pc:spChg>
        <pc:cxnChg chg="add">
          <ac:chgData name="King, Seth (king9778@vandals.uidaho.edu)" userId="S::king9778@vandals.uidaho.edu::a56dc687-f457-43b3-8dbf-5df3bf0909a1" providerId="AD" clId="Web-{2C7B03B6-EC75-E4A0-EEA3-68345349B554}" dt="2020-09-14T01:08:52.929" v="285"/>
          <ac:cxnSpMkLst>
            <pc:docMk/>
            <pc:sldMk cId="3664943735" sldId="273"/>
            <ac:cxnSpMk id="9" creationId="{7980E92D-7309-41B5-837A-28908CA60EEC}"/>
          </ac:cxnSpMkLst>
        </pc:cxnChg>
        <pc:cxnChg chg="add">
          <ac:chgData name="King, Seth (king9778@vandals.uidaho.edu)" userId="S::king9778@vandals.uidaho.edu::a56dc687-f457-43b3-8dbf-5df3bf0909a1" providerId="AD" clId="Web-{2C7B03B6-EC75-E4A0-EEA3-68345349B554}" dt="2020-09-14T01:09:03.961" v="290"/>
          <ac:cxnSpMkLst>
            <pc:docMk/>
            <pc:sldMk cId="3664943735" sldId="273"/>
            <ac:cxnSpMk id="11" creationId="{545D11F7-0AE0-4B9F-968E-6C82F2F16EEA}"/>
          </ac:cxnSpMkLst>
        </pc:cxnChg>
        <pc:cxnChg chg="add">
          <ac:chgData name="King, Seth (king9778@vandals.uidaho.edu)" userId="S::king9778@vandals.uidaho.edu::a56dc687-f457-43b3-8dbf-5df3bf0909a1" providerId="AD" clId="Web-{2C7B03B6-EC75-E4A0-EEA3-68345349B554}" dt="2020-09-14T01:09:13.055" v="295"/>
          <ac:cxnSpMkLst>
            <pc:docMk/>
            <pc:sldMk cId="3664943735" sldId="273"/>
            <ac:cxnSpMk id="13" creationId="{E8F5AF94-DB67-43E0-844E-4CDD3683751D}"/>
          </ac:cxnSpMkLst>
        </pc:cxnChg>
        <pc:cxnChg chg="add">
          <ac:chgData name="King, Seth (king9778@vandals.uidaho.edu)" userId="S::king9778@vandals.uidaho.edu::a56dc687-f457-43b3-8dbf-5df3bf0909a1" providerId="AD" clId="Web-{2C7B03B6-EC75-E4A0-EEA3-68345349B554}" dt="2020-09-14T01:09:22.337" v="300"/>
          <ac:cxnSpMkLst>
            <pc:docMk/>
            <pc:sldMk cId="3664943735" sldId="273"/>
            <ac:cxnSpMk id="15" creationId="{8DCA478E-771E-490B-AD0D-627D998BD655}"/>
          </ac:cxnSpMkLst>
        </pc:cxnChg>
        <pc:cxnChg chg="add">
          <ac:chgData name="King, Seth (king9778@vandals.uidaho.edu)" userId="S::king9778@vandals.uidaho.edu::a56dc687-f457-43b3-8dbf-5df3bf0909a1" providerId="AD" clId="Web-{2C7B03B6-EC75-E4A0-EEA3-68345349B554}" dt="2020-09-14T01:09:29.415" v="305"/>
          <ac:cxnSpMkLst>
            <pc:docMk/>
            <pc:sldMk cId="3664943735" sldId="273"/>
            <ac:cxnSpMk id="17" creationId="{FDCC3562-3953-4DDF-A2E1-99F4DA3FBDA7}"/>
          </ac:cxnSpMkLst>
        </pc:cxnChg>
        <pc:cxnChg chg="add mod">
          <ac:chgData name="King, Seth (king9778@vandals.uidaho.edu)" userId="S::king9778@vandals.uidaho.edu::a56dc687-f457-43b3-8dbf-5df3bf0909a1" providerId="AD" clId="Web-{2C7B03B6-EC75-E4A0-EEA3-68345349B554}" dt="2020-09-14T01:20:10.077" v="455" actId="14100"/>
          <ac:cxnSpMkLst>
            <pc:docMk/>
            <pc:sldMk cId="3664943735" sldId="273"/>
            <ac:cxnSpMk id="34" creationId="{0C4F099B-AE9E-4543-9F66-E60BB2455EFE}"/>
          </ac:cxnSpMkLst>
        </pc:cxnChg>
        <pc:cxnChg chg="add mod">
          <ac:chgData name="King, Seth (king9778@vandals.uidaho.edu)" userId="S::king9778@vandals.uidaho.edu::a56dc687-f457-43b3-8dbf-5df3bf0909a1" providerId="AD" clId="Web-{2C7B03B6-EC75-E4A0-EEA3-68345349B554}" dt="2020-09-14T01:22:44.179" v="537" actId="14100"/>
          <ac:cxnSpMkLst>
            <pc:docMk/>
            <pc:sldMk cId="3664943735" sldId="273"/>
            <ac:cxnSpMk id="38" creationId="{3B49809B-40E6-442E-81F7-19595D3FE6F3}"/>
          </ac:cxnSpMkLst>
        </pc:cxnChg>
        <pc:cxnChg chg="add mod">
          <ac:chgData name="King, Seth (king9778@vandals.uidaho.edu)" userId="S::king9778@vandals.uidaho.edu::a56dc687-f457-43b3-8dbf-5df3bf0909a1" providerId="AD" clId="Web-{2C7B03B6-EC75-E4A0-EEA3-68345349B554}" dt="2020-09-14T01:23:08.368" v="543" actId="14100"/>
          <ac:cxnSpMkLst>
            <pc:docMk/>
            <pc:sldMk cId="3664943735" sldId="273"/>
            <ac:cxnSpMk id="40" creationId="{2ECF7626-31CC-4A41-BFC0-249AAD44EDF7}"/>
          </ac:cxnSpMkLst>
        </pc:cxnChg>
        <pc:cxnChg chg="add mod">
          <ac:chgData name="King, Seth (king9778@vandals.uidaho.edu)" userId="S::king9778@vandals.uidaho.edu::a56dc687-f457-43b3-8dbf-5df3bf0909a1" providerId="AD" clId="Web-{2C7B03B6-EC75-E4A0-EEA3-68345349B554}" dt="2020-09-14T01:22:56.665" v="541" actId="14100"/>
          <ac:cxnSpMkLst>
            <pc:docMk/>
            <pc:sldMk cId="3664943735" sldId="273"/>
            <ac:cxnSpMk id="42" creationId="{E5F9A5A6-D527-4E4C-8912-6D2846F4238D}"/>
          </ac:cxnSpMkLst>
        </pc:cxnChg>
        <pc:cxnChg chg="add mod">
          <ac:chgData name="King, Seth (king9778@vandals.uidaho.edu)" userId="S::king9778@vandals.uidaho.edu::a56dc687-f457-43b3-8dbf-5df3bf0909a1" providerId="AD" clId="Web-{2C7B03B6-EC75-E4A0-EEA3-68345349B554}" dt="2020-09-14T01:23:26.901" v="547" actId="14100"/>
          <ac:cxnSpMkLst>
            <pc:docMk/>
            <pc:sldMk cId="3664943735" sldId="273"/>
            <ac:cxnSpMk id="44" creationId="{77E74B62-3CA9-41A4-9988-6D3FC536EA44}"/>
          </ac:cxnSpMkLst>
        </pc:cxnChg>
      </pc:sldChg>
      <pc:sldChg chg="addSp modSp">
        <pc:chgData name="King, Seth (king9778@vandals.uidaho.edu)" userId="S::king9778@vandals.uidaho.edu::a56dc687-f457-43b3-8dbf-5df3bf0909a1" providerId="AD" clId="Web-{2C7B03B6-EC75-E4A0-EEA3-68345349B554}" dt="2020-09-14T01:33:41.733" v="715" actId="14100"/>
        <pc:sldMkLst>
          <pc:docMk/>
          <pc:sldMk cId="2768152591" sldId="274"/>
        </pc:sldMkLst>
        <pc:spChg chg="add">
          <ac:chgData name="King, Seth (king9778@vandals.uidaho.edu)" userId="S::king9778@vandals.uidaho.edu::a56dc687-f457-43b3-8dbf-5df3bf0909a1" providerId="AD" clId="Web-{2C7B03B6-EC75-E4A0-EEA3-68345349B554}" dt="2020-09-14T01:08:35.069" v="276"/>
          <ac:spMkLst>
            <pc:docMk/>
            <pc:sldMk cId="2768152591" sldId="274"/>
            <ac:spMk id="2" creationId="{07E1B5D7-C03D-49B5-9C14-BCFAC76EF7E2}"/>
          </ac:spMkLst>
        </pc:spChg>
        <pc:spChg chg="add">
          <ac:chgData name="King, Seth (king9778@vandals.uidaho.edu)" userId="S::king9778@vandals.uidaho.edu::a56dc687-f457-43b3-8dbf-5df3bf0909a1" providerId="AD" clId="Web-{2C7B03B6-EC75-E4A0-EEA3-68345349B554}" dt="2020-09-14T01:08:44.069" v="281"/>
          <ac:spMkLst>
            <pc:docMk/>
            <pc:sldMk cId="2768152591" sldId="274"/>
            <ac:spMk id="7" creationId="{130FE5C3-9C8F-4907-9292-921F1515B0BE}"/>
          </ac:spMkLst>
        </pc:spChg>
        <pc:spChg chg="add mod">
          <ac:chgData name="King, Seth (king9778@vandals.uidaho.edu)" userId="S::king9778@vandals.uidaho.edu::a56dc687-f457-43b3-8dbf-5df3bf0909a1" providerId="AD" clId="Web-{2C7B03B6-EC75-E4A0-EEA3-68345349B554}" dt="2020-09-14T01:31:00.349" v="665" actId="1076"/>
          <ac:spMkLst>
            <pc:docMk/>
            <pc:sldMk cId="2768152591" sldId="274"/>
            <ac:spMk id="19" creationId="{DB76B64E-BF22-44BB-8014-621E806CBAB5}"/>
          </ac:spMkLst>
        </pc:spChg>
        <pc:spChg chg="add mod">
          <ac:chgData name="King, Seth (king9778@vandals.uidaho.edu)" userId="S::king9778@vandals.uidaho.edu::a56dc687-f457-43b3-8dbf-5df3bf0909a1" providerId="AD" clId="Web-{2C7B03B6-EC75-E4A0-EEA3-68345349B554}" dt="2020-09-14T01:15:12.466" v="365" actId="1076"/>
          <ac:spMkLst>
            <pc:docMk/>
            <pc:sldMk cId="2768152591" sldId="274"/>
            <ac:spMk id="21" creationId="{B97E034A-8646-452E-B2C9-3EED899A9631}"/>
          </ac:spMkLst>
        </pc:spChg>
        <pc:spChg chg="add mod">
          <ac:chgData name="King, Seth (king9778@vandals.uidaho.edu)" userId="S::king9778@vandals.uidaho.edu::a56dc687-f457-43b3-8dbf-5df3bf0909a1" providerId="AD" clId="Web-{2C7B03B6-EC75-E4A0-EEA3-68345349B554}" dt="2020-09-14T01:27:57.557" v="585" actId="1076"/>
          <ac:spMkLst>
            <pc:docMk/>
            <pc:sldMk cId="2768152591" sldId="274"/>
            <ac:spMk id="23" creationId="{B7DAF1BA-505A-48C2-8223-C9EA48F5B8DF}"/>
          </ac:spMkLst>
        </pc:spChg>
        <pc:spChg chg="add mod">
          <ac:chgData name="King, Seth (king9778@vandals.uidaho.edu)" userId="S::king9778@vandals.uidaho.edu::a56dc687-f457-43b3-8dbf-5df3bf0909a1" providerId="AD" clId="Web-{2C7B03B6-EC75-E4A0-EEA3-68345349B554}" dt="2020-09-14T01:28:57.373" v="605" actId="1076"/>
          <ac:spMkLst>
            <pc:docMk/>
            <pc:sldMk cId="2768152591" sldId="274"/>
            <ac:spMk id="25" creationId="{050C1611-351E-4B18-BC16-EC126B363F81}"/>
          </ac:spMkLst>
        </pc:spChg>
        <pc:spChg chg="add mod">
          <ac:chgData name="King, Seth (king9778@vandals.uidaho.edu)" userId="S::king9778@vandals.uidaho.edu::a56dc687-f457-43b3-8dbf-5df3bf0909a1" providerId="AD" clId="Web-{2C7B03B6-EC75-E4A0-EEA3-68345349B554}" dt="2020-09-14T01:28:52.951" v="603" actId="1076"/>
          <ac:spMkLst>
            <pc:docMk/>
            <pc:sldMk cId="2768152591" sldId="274"/>
            <ac:spMk id="26" creationId="{9833F057-EABC-4DE3-B6D0-FBC885A1CA1C}"/>
          </ac:spMkLst>
        </pc:spChg>
        <pc:spChg chg="add mod">
          <ac:chgData name="King, Seth (king9778@vandals.uidaho.edu)" userId="S::king9778@vandals.uidaho.edu::a56dc687-f457-43b3-8dbf-5df3bf0909a1" providerId="AD" clId="Web-{2C7B03B6-EC75-E4A0-EEA3-68345349B554}" dt="2020-09-14T01:28:54.811" v="604" actId="1076"/>
          <ac:spMkLst>
            <pc:docMk/>
            <pc:sldMk cId="2768152591" sldId="274"/>
            <ac:spMk id="27" creationId="{B2ADA540-58D5-4B80-8E73-C0F3A0C5801A}"/>
          </ac:spMkLst>
        </pc:spChg>
        <pc:spChg chg="add mod">
          <ac:chgData name="King, Seth (king9778@vandals.uidaho.edu)" userId="S::king9778@vandals.uidaho.edu::a56dc687-f457-43b3-8dbf-5df3bf0909a1" providerId="AD" clId="Web-{2C7B03B6-EC75-E4A0-EEA3-68345349B554}" dt="2020-09-14T01:31:36.367" v="673" actId="1076"/>
          <ac:spMkLst>
            <pc:docMk/>
            <pc:sldMk cId="2768152591" sldId="274"/>
            <ac:spMk id="32" creationId="{FE6CA6F8-2570-4B2D-8E33-991FA6653839}"/>
          </ac:spMkLst>
        </pc:spChg>
        <pc:spChg chg="add mod">
          <ac:chgData name="King, Seth (king9778@vandals.uidaho.edu)" userId="S::king9778@vandals.uidaho.edu::a56dc687-f457-43b3-8dbf-5df3bf0909a1" providerId="AD" clId="Web-{2C7B03B6-EC75-E4A0-EEA3-68345349B554}" dt="2020-09-14T01:29:48.235" v="618" actId="1076"/>
          <ac:spMkLst>
            <pc:docMk/>
            <pc:sldMk cId="2768152591" sldId="274"/>
            <ac:spMk id="33" creationId="{278E15B9-F364-40C6-BC50-B6DCB2E0AB7F}"/>
          </ac:spMkLst>
        </pc:spChg>
        <pc:spChg chg="add mod">
          <ac:chgData name="King, Seth (king9778@vandals.uidaho.edu)" userId="S::king9778@vandals.uidaho.edu::a56dc687-f457-43b3-8dbf-5df3bf0909a1" providerId="AD" clId="Web-{2C7B03B6-EC75-E4A0-EEA3-68345349B554}" dt="2020-09-14T01:29:45.548" v="617" actId="1076"/>
          <ac:spMkLst>
            <pc:docMk/>
            <pc:sldMk cId="2768152591" sldId="274"/>
            <ac:spMk id="34" creationId="{F9A64642-607A-4C40-B986-EB626C16BD62}"/>
          </ac:spMkLst>
        </pc:spChg>
        <pc:spChg chg="add mod">
          <ac:chgData name="King, Seth (king9778@vandals.uidaho.edu)" userId="S::king9778@vandals.uidaho.edu::a56dc687-f457-43b3-8dbf-5df3bf0909a1" providerId="AD" clId="Web-{2C7B03B6-EC75-E4A0-EEA3-68345349B554}" dt="2020-09-14T01:29:42.954" v="616" actId="1076"/>
          <ac:spMkLst>
            <pc:docMk/>
            <pc:sldMk cId="2768152591" sldId="274"/>
            <ac:spMk id="35" creationId="{368E8D57-24F7-4492-9E9B-8468277B4F24}"/>
          </ac:spMkLst>
        </pc:spChg>
        <pc:spChg chg="add mod">
          <ac:chgData name="King, Seth (king9778@vandals.uidaho.edu)" userId="S::king9778@vandals.uidaho.edu::a56dc687-f457-43b3-8dbf-5df3bf0909a1" providerId="AD" clId="Web-{2C7B03B6-EC75-E4A0-EEA3-68345349B554}" dt="2020-09-14T01:31:16.412" v="668" actId="1076"/>
          <ac:spMkLst>
            <pc:docMk/>
            <pc:sldMk cId="2768152591" sldId="274"/>
            <ac:spMk id="36" creationId="{4A27EFAA-FE65-407E-BDF1-FB17312B9D0F}"/>
          </ac:spMkLst>
        </pc:spChg>
        <pc:spChg chg="add mod">
          <ac:chgData name="King, Seth (king9778@vandals.uidaho.edu)" userId="S::king9778@vandals.uidaho.edu::a56dc687-f457-43b3-8dbf-5df3bf0909a1" providerId="AD" clId="Web-{2C7B03B6-EC75-E4A0-EEA3-68345349B554}" dt="2020-09-14T01:30:08.143" v="627" actId="20577"/>
          <ac:spMkLst>
            <pc:docMk/>
            <pc:sldMk cId="2768152591" sldId="274"/>
            <ac:spMk id="37" creationId="{4B29E920-2182-4650-A91D-50B4FADF25E1}"/>
          </ac:spMkLst>
        </pc:spChg>
        <pc:spChg chg="add mod">
          <ac:chgData name="King, Seth (king9778@vandals.uidaho.edu)" userId="S::king9778@vandals.uidaho.edu::a56dc687-f457-43b3-8dbf-5df3bf0909a1" providerId="AD" clId="Web-{2C7B03B6-EC75-E4A0-EEA3-68345349B554}" dt="2020-09-14T01:30:31.363" v="645" actId="20577"/>
          <ac:spMkLst>
            <pc:docMk/>
            <pc:sldMk cId="2768152591" sldId="274"/>
            <ac:spMk id="38" creationId="{73370C6D-448C-481E-AED7-CD43981D3D13}"/>
          </ac:spMkLst>
        </pc:spChg>
        <pc:spChg chg="add mod">
          <ac:chgData name="King, Seth (king9778@vandals.uidaho.edu)" userId="S::king9778@vandals.uidaho.edu::a56dc687-f457-43b3-8dbf-5df3bf0909a1" providerId="AD" clId="Web-{2C7B03B6-EC75-E4A0-EEA3-68345349B554}" dt="2020-09-14T01:30:22.925" v="641" actId="1076"/>
          <ac:spMkLst>
            <pc:docMk/>
            <pc:sldMk cId="2768152591" sldId="274"/>
            <ac:spMk id="39" creationId="{B028FA3A-EBBF-423D-BEF8-7C176575FE94}"/>
          </ac:spMkLst>
        </pc:spChg>
        <pc:spChg chg="add mod">
          <ac:chgData name="King, Seth (king9778@vandals.uidaho.edu)" userId="S::king9778@vandals.uidaho.edu::a56dc687-f457-43b3-8dbf-5df3bf0909a1" providerId="AD" clId="Web-{2C7B03B6-EC75-E4A0-EEA3-68345349B554}" dt="2020-09-14T01:32:16.197" v="679" actId="1076"/>
          <ac:spMkLst>
            <pc:docMk/>
            <pc:sldMk cId="2768152591" sldId="274"/>
            <ac:spMk id="48" creationId="{8DD0272D-DD3D-4C40-8C37-48F3AD4AD432}"/>
          </ac:spMkLst>
        </pc:spChg>
        <pc:spChg chg="add mod">
          <ac:chgData name="King, Seth (king9778@vandals.uidaho.edu)" userId="S::king9778@vandals.uidaho.edu::a56dc687-f457-43b3-8dbf-5df3bf0909a1" providerId="AD" clId="Web-{2C7B03B6-EC75-E4A0-EEA3-68345349B554}" dt="2020-09-14T01:32:13.056" v="678" actId="1076"/>
          <ac:spMkLst>
            <pc:docMk/>
            <pc:sldMk cId="2768152591" sldId="274"/>
            <ac:spMk id="49" creationId="{F9D733D6-1729-4F67-8F2E-9EB3CFCB1315}"/>
          </ac:spMkLst>
        </pc:spChg>
        <pc:spChg chg="add mod">
          <ac:chgData name="King, Seth (king9778@vandals.uidaho.edu)" userId="S::king9778@vandals.uidaho.edu::a56dc687-f457-43b3-8dbf-5df3bf0909a1" providerId="AD" clId="Web-{2C7B03B6-EC75-E4A0-EEA3-68345349B554}" dt="2020-09-14T01:32:38.933" v="697" actId="1076"/>
          <ac:spMkLst>
            <pc:docMk/>
            <pc:sldMk cId="2768152591" sldId="274"/>
            <ac:spMk id="50" creationId="{236722A9-4120-4328-A20C-F5741CF05ED2}"/>
          </ac:spMkLst>
        </pc:spChg>
        <pc:spChg chg="add mod">
          <ac:chgData name="King, Seth (king9778@vandals.uidaho.edu)" userId="S::king9778@vandals.uidaho.edu::a56dc687-f457-43b3-8dbf-5df3bf0909a1" providerId="AD" clId="Web-{2C7B03B6-EC75-E4A0-EEA3-68345349B554}" dt="2020-09-14T01:33:05.950" v="709" actId="1076"/>
          <ac:spMkLst>
            <pc:docMk/>
            <pc:sldMk cId="2768152591" sldId="274"/>
            <ac:spMk id="51" creationId="{A43D275F-EC94-47F4-8F68-A0CDD46F95A4}"/>
          </ac:spMkLst>
        </pc:spChg>
        <pc:cxnChg chg="add">
          <ac:chgData name="King, Seth (king9778@vandals.uidaho.edu)" userId="S::king9778@vandals.uidaho.edu::a56dc687-f457-43b3-8dbf-5df3bf0909a1" providerId="AD" clId="Web-{2C7B03B6-EC75-E4A0-EEA3-68345349B554}" dt="2020-09-14T01:08:53.632" v="286"/>
          <ac:cxnSpMkLst>
            <pc:docMk/>
            <pc:sldMk cId="2768152591" sldId="274"/>
            <ac:cxnSpMk id="9" creationId="{8BE12A4A-8CCA-4B5E-8ED0-FFEFE2A9A98C}"/>
          </ac:cxnSpMkLst>
        </pc:cxnChg>
        <pc:cxnChg chg="add">
          <ac:chgData name="King, Seth (king9778@vandals.uidaho.edu)" userId="S::king9778@vandals.uidaho.edu::a56dc687-f457-43b3-8dbf-5df3bf0909a1" providerId="AD" clId="Web-{2C7B03B6-EC75-E4A0-EEA3-68345349B554}" dt="2020-09-14T01:09:04.711" v="291"/>
          <ac:cxnSpMkLst>
            <pc:docMk/>
            <pc:sldMk cId="2768152591" sldId="274"/>
            <ac:cxnSpMk id="11" creationId="{CACD2FB3-580B-4951-B03E-3D9006DC35BB}"/>
          </ac:cxnSpMkLst>
        </pc:cxnChg>
        <pc:cxnChg chg="add">
          <ac:chgData name="King, Seth (king9778@vandals.uidaho.edu)" userId="S::king9778@vandals.uidaho.edu::a56dc687-f457-43b3-8dbf-5df3bf0909a1" providerId="AD" clId="Web-{2C7B03B6-EC75-E4A0-EEA3-68345349B554}" dt="2020-09-14T01:09:13.821" v="296"/>
          <ac:cxnSpMkLst>
            <pc:docMk/>
            <pc:sldMk cId="2768152591" sldId="274"/>
            <ac:cxnSpMk id="13" creationId="{8D10948F-DC1B-4D7A-A9D1-EC8799A9FF87}"/>
          </ac:cxnSpMkLst>
        </pc:cxnChg>
        <pc:cxnChg chg="add">
          <ac:chgData name="King, Seth (king9778@vandals.uidaho.edu)" userId="S::king9778@vandals.uidaho.edu::a56dc687-f457-43b3-8dbf-5df3bf0909a1" providerId="AD" clId="Web-{2C7B03B6-EC75-E4A0-EEA3-68345349B554}" dt="2020-09-14T01:09:23.149" v="301"/>
          <ac:cxnSpMkLst>
            <pc:docMk/>
            <pc:sldMk cId="2768152591" sldId="274"/>
            <ac:cxnSpMk id="15" creationId="{3D2572F5-FA94-4214-8C6B-1D994178C2E9}"/>
          </ac:cxnSpMkLst>
        </pc:cxnChg>
        <pc:cxnChg chg="add">
          <ac:chgData name="King, Seth (king9778@vandals.uidaho.edu)" userId="S::king9778@vandals.uidaho.edu::a56dc687-f457-43b3-8dbf-5df3bf0909a1" providerId="AD" clId="Web-{2C7B03B6-EC75-E4A0-EEA3-68345349B554}" dt="2020-09-14T01:09:30.150" v="306"/>
          <ac:cxnSpMkLst>
            <pc:docMk/>
            <pc:sldMk cId="2768152591" sldId="274"/>
            <ac:cxnSpMk id="17" creationId="{DEC01476-A367-449C-BEA6-9097DA2248BD}"/>
          </ac:cxnSpMkLst>
        </pc:cxnChg>
        <pc:cxnChg chg="add mod">
          <ac:chgData name="King, Seth (king9778@vandals.uidaho.edu)" userId="S::king9778@vandals.uidaho.edu::a56dc687-f457-43b3-8dbf-5df3bf0909a1" providerId="AD" clId="Web-{2C7B03B6-EC75-E4A0-EEA3-68345349B554}" dt="2020-09-14T01:29:27.453" v="611" actId="14100"/>
          <ac:cxnSpMkLst>
            <pc:docMk/>
            <pc:sldMk cId="2768152591" sldId="274"/>
            <ac:cxnSpMk id="29" creationId="{3AEF2050-63A6-48DC-A241-AF36F23CE699}"/>
          </ac:cxnSpMkLst>
        </pc:cxnChg>
        <pc:cxnChg chg="add mod">
          <ac:chgData name="King, Seth (king9778@vandals.uidaho.edu)" userId="S::king9778@vandals.uidaho.edu::a56dc687-f457-43b3-8dbf-5df3bf0909a1" providerId="AD" clId="Web-{2C7B03B6-EC75-E4A0-EEA3-68345349B554}" dt="2020-09-14T01:29:23.281" v="610" actId="14100"/>
          <ac:cxnSpMkLst>
            <pc:docMk/>
            <pc:sldMk cId="2768152591" sldId="274"/>
            <ac:cxnSpMk id="31" creationId="{EBD1CFC0-13D4-498F-BF50-41A6B6064C00}"/>
          </ac:cxnSpMkLst>
        </pc:cxnChg>
        <pc:cxnChg chg="add mod">
          <ac:chgData name="King, Seth (king9778@vandals.uidaho.edu)" userId="S::king9778@vandals.uidaho.edu::a56dc687-f457-43b3-8dbf-5df3bf0909a1" providerId="AD" clId="Web-{2C7B03B6-EC75-E4A0-EEA3-68345349B554}" dt="2020-09-14T01:30:53.864" v="663" actId="14100"/>
          <ac:cxnSpMkLst>
            <pc:docMk/>
            <pc:sldMk cId="2768152591" sldId="274"/>
            <ac:cxnSpMk id="41" creationId="{A0E32E0E-444E-48F2-9635-C1B9993C827C}"/>
          </ac:cxnSpMkLst>
        </pc:cxnChg>
        <pc:cxnChg chg="add mod">
          <ac:chgData name="King, Seth (king9778@vandals.uidaho.edu)" userId="S::king9778@vandals.uidaho.edu::a56dc687-f457-43b3-8dbf-5df3bf0909a1" providerId="AD" clId="Web-{2C7B03B6-EC75-E4A0-EEA3-68345349B554}" dt="2020-09-14T01:31:08.365" v="667" actId="14100"/>
          <ac:cxnSpMkLst>
            <pc:docMk/>
            <pc:sldMk cId="2768152591" sldId="274"/>
            <ac:cxnSpMk id="43" creationId="{C1541D56-D70E-49A4-964A-CCC271448437}"/>
          </ac:cxnSpMkLst>
        </pc:cxnChg>
        <pc:cxnChg chg="add mod">
          <ac:chgData name="King, Seth (king9778@vandals.uidaho.edu)" userId="S::king9778@vandals.uidaho.edu::a56dc687-f457-43b3-8dbf-5df3bf0909a1" providerId="AD" clId="Web-{2C7B03B6-EC75-E4A0-EEA3-68345349B554}" dt="2020-09-14T01:31:29.460" v="671" actId="14100"/>
          <ac:cxnSpMkLst>
            <pc:docMk/>
            <pc:sldMk cId="2768152591" sldId="274"/>
            <ac:cxnSpMk id="45" creationId="{03794326-6E5B-41E4-B55D-8A17306F1943}"/>
          </ac:cxnSpMkLst>
        </pc:cxnChg>
        <pc:cxnChg chg="add mod">
          <ac:chgData name="King, Seth (king9778@vandals.uidaho.edu)" userId="S::king9778@vandals.uidaho.edu::a56dc687-f457-43b3-8dbf-5df3bf0909a1" providerId="AD" clId="Web-{2C7B03B6-EC75-E4A0-EEA3-68345349B554}" dt="2020-09-14T01:31:50.524" v="675" actId="14100"/>
          <ac:cxnSpMkLst>
            <pc:docMk/>
            <pc:sldMk cId="2768152591" sldId="274"/>
            <ac:cxnSpMk id="47" creationId="{780912C1-2E34-4B74-9777-CB8A87ABE71F}"/>
          </ac:cxnSpMkLst>
        </pc:cxnChg>
        <pc:cxnChg chg="add mod">
          <ac:chgData name="King, Seth (king9778@vandals.uidaho.edu)" userId="S::king9778@vandals.uidaho.edu::a56dc687-f457-43b3-8dbf-5df3bf0909a1" providerId="AD" clId="Web-{2C7B03B6-EC75-E4A0-EEA3-68345349B554}" dt="2020-09-14T01:33:20.623" v="712" actId="14100"/>
          <ac:cxnSpMkLst>
            <pc:docMk/>
            <pc:sldMk cId="2768152591" sldId="274"/>
            <ac:cxnSpMk id="53" creationId="{32C02B35-24E1-48F8-A7F6-56FF53634428}"/>
          </ac:cxnSpMkLst>
        </pc:cxnChg>
        <pc:cxnChg chg="add mod">
          <ac:chgData name="King, Seth (king9778@vandals.uidaho.edu)" userId="S::king9778@vandals.uidaho.edu::a56dc687-f457-43b3-8dbf-5df3bf0909a1" providerId="AD" clId="Web-{2C7B03B6-EC75-E4A0-EEA3-68345349B554}" dt="2020-09-14T01:33:41.733" v="715" actId="14100"/>
          <ac:cxnSpMkLst>
            <pc:docMk/>
            <pc:sldMk cId="2768152591" sldId="274"/>
            <ac:cxnSpMk id="54" creationId="{68C7C3BD-02E5-484A-A8F0-B26BA2AD3180}"/>
          </ac:cxnSpMkLst>
        </pc:cxnChg>
      </pc:sldChg>
      <pc:sldChg chg="addSp modSp">
        <pc:chgData name="King, Seth (king9778@vandals.uidaho.edu)" userId="S::king9778@vandals.uidaho.edu::a56dc687-f457-43b3-8dbf-5df3bf0909a1" providerId="AD" clId="Web-{2C7B03B6-EC75-E4A0-EEA3-68345349B554}" dt="2020-09-14T01:37:49.138" v="873" actId="14100"/>
        <pc:sldMkLst>
          <pc:docMk/>
          <pc:sldMk cId="989073625" sldId="275"/>
        </pc:sldMkLst>
        <pc:spChg chg="add">
          <ac:chgData name="King, Seth (king9778@vandals.uidaho.edu)" userId="S::king9778@vandals.uidaho.edu::a56dc687-f457-43b3-8dbf-5df3bf0909a1" providerId="AD" clId="Web-{2C7B03B6-EC75-E4A0-EEA3-68345349B554}" dt="2020-09-14T01:08:35.694" v="277"/>
          <ac:spMkLst>
            <pc:docMk/>
            <pc:sldMk cId="989073625" sldId="275"/>
            <ac:spMk id="2" creationId="{60C3F206-7893-4EB6-8010-30E5147D54F6}"/>
          </ac:spMkLst>
        </pc:spChg>
        <pc:spChg chg="add">
          <ac:chgData name="King, Seth (king9778@vandals.uidaho.edu)" userId="S::king9778@vandals.uidaho.edu::a56dc687-f457-43b3-8dbf-5df3bf0909a1" providerId="AD" clId="Web-{2C7B03B6-EC75-E4A0-EEA3-68345349B554}" dt="2020-09-14T01:08:44.804" v="282"/>
          <ac:spMkLst>
            <pc:docMk/>
            <pc:sldMk cId="989073625" sldId="275"/>
            <ac:spMk id="7" creationId="{070AE00E-2CA5-4196-AA70-6E4826BD5D36}"/>
          </ac:spMkLst>
        </pc:spChg>
        <pc:spChg chg="add">
          <ac:chgData name="King, Seth (king9778@vandals.uidaho.edu)" userId="S::king9778@vandals.uidaho.edu::a56dc687-f457-43b3-8dbf-5df3bf0909a1" providerId="AD" clId="Web-{2C7B03B6-EC75-E4A0-EEA3-68345349B554}" dt="2020-09-14T01:09:43.151" v="312"/>
          <ac:spMkLst>
            <pc:docMk/>
            <pc:sldMk cId="989073625" sldId="275"/>
            <ac:spMk id="19" creationId="{31A1AECE-5A7C-4F3C-ABBB-A94CB0A163C3}"/>
          </ac:spMkLst>
        </pc:spChg>
        <pc:spChg chg="add mod">
          <ac:chgData name="King, Seth (king9778@vandals.uidaho.edu)" userId="S::king9778@vandals.uidaho.edu::a56dc687-f457-43b3-8dbf-5df3bf0909a1" providerId="AD" clId="Web-{2C7B03B6-EC75-E4A0-EEA3-68345349B554}" dt="2020-09-14T01:15:42.999" v="375" actId="1076"/>
          <ac:spMkLst>
            <pc:docMk/>
            <pc:sldMk cId="989073625" sldId="275"/>
            <ac:spMk id="21" creationId="{FBD48DFF-7C17-4EA0-9AA9-C436EAFA5F8B}"/>
          </ac:spMkLst>
        </pc:spChg>
        <pc:spChg chg="add mod">
          <ac:chgData name="King, Seth (king9778@vandals.uidaho.edu)" userId="S::king9778@vandals.uidaho.edu::a56dc687-f457-43b3-8dbf-5df3bf0909a1" providerId="AD" clId="Web-{2C7B03B6-EC75-E4A0-EEA3-68345349B554}" dt="2020-09-14T01:34:37.627" v="723" actId="1076"/>
          <ac:spMkLst>
            <pc:docMk/>
            <pc:sldMk cId="989073625" sldId="275"/>
            <ac:spMk id="23" creationId="{575797D8-5A79-407F-807B-0708B18A63A2}"/>
          </ac:spMkLst>
        </pc:spChg>
        <pc:spChg chg="add mod">
          <ac:chgData name="King, Seth (king9778@vandals.uidaho.edu)" userId="S::king9778@vandals.uidaho.edu::a56dc687-f457-43b3-8dbf-5df3bf0909a1" providerId="AD" clId="Web-{2C7B03B6-EC75-E4A0-EEA3-68345349B554}" dt="2020-09-14T01:34:33.533" v="722" actId="1076"/>
          <ac:spMkLst>
            <pc:docMk/>
            <pc:sldMk cId="989073625" sldId="275"/>
            <ac:spMk id="25" creationId="{54B161A5-CB11-408B-8F30-BE6ED6A95511}"/>
          </ac:spMkLst>
        </pc:spChg>
        <pc:spChg chg="add mod">
          <ac:chgData name="King, Seth (king9778@vandals.uidaho.edu)" userId="S::king9778@vandals.uidaho.edu::a56dc687-f457-43b3-8dbf-5df3bf0909a1" providerId="AD" clId="Web-{2C7B03B6-EC75-E4A0-EEA3-68345349B554}" dt="2020-09-14T01:34:42.377" v="724" actId="1076"/>
          <ac:spMkLst>
            <pc:docMk/>
            <pc:sldMk cId="989073625" sldId="275"/>
            <ac:spMk id="27" creationId="{9DAA41C0-358A-416E-8450-96F0A764A487}"/>
          </ac:spMkLst>
        </pc:spChg>
        <pc:spChg chg="add mod">
          <ac:chgData name="King, Seth (king9778@vandals.uidaho.edu)" userId="S::king9778@vandals.uidaho.edu::a56dc687-f457-43b3-8dbf-5df3bf0909a1" providerId="AD" clId="Web-{2C7B03B6-EC75-E4A0-EEA3-68345349B554}" dt="2020-09-14T01:34:45.706" v="725" actId="1076"/>
          <ac:spMkLst>
            <pc:docMk/>
            <pc:sldMk cId="989073625" sldId="275"/>
            <ac:spMk id="29" creationId="{AD3BDD2B-7AF6-473F-9574-3C20A8A66026}"/>
          </ac:spMkLst>
        </pc:spChg>
        <pc:spChg chg="add mod">
          <ac:chgData name="King, Seth (king9778@vandals.uidaho.edu)" userId="S::king9778@vandals.uidaho.edu::a56dc687-f457-43b3-8dbf-5df3bf0909a1" providerId="AD" clId="Web-{2C7B03B6-EC75-E4A0-EEA3-68345349B554}" dt="2020-09-14T01:35:08.316" v="737" actId="1076"/>
          <ac:spMkLst>
            <pc:docMk/>
            <pc:sldMk cId="989073625" sldId="275"/>
            <ac:spMk id="30" creationId="{FFE25233-FCAF-4615-939F-4F490CDF02B0}"/>
          </ac:spMkLst>
        </pc:spChg>
        <pc:spChg chg="add mod">
          <ac:chgData name="King, Seth (king9778@vandals.uidaho.edu)" userId="S::king9778@vandals.uidaho.edu::a56dc687-f457-43b3-8dbf-5df3bf0909a1" providerId="AD" clId="Web-{2C7B03B6-EC75-E4A0-EEA3-68345349B554}" dt="2020-09-14T01:37:02.510" v="863" actId="20577"/>
          <ac:spMkLst>
            <pc:docMk/>
            <pc:sldMk cId="989073625" sldId="275"/>
            <ac:spMk id="33" creationId="{B4C7C7E6-564B-4F3D-9AB4-6231A050067F}"/>
          </ac:spMkLst>
        </pc:spChg>
        <pc:spChg chg="add mod">
          <ac:chgData name="King, Seth (king9778@vandals.uidaho.edu)" userId="S::king9778@vandals.uidaho.edu::a56dc687-f457-43b3-8dbf-5df3bf0909a1" providerId="AD" clId="Web-{2C7B03B6-EC75-E4A0-EEA3-68345349B554}" dt="2020-09-14T01:36:28.758" v="813" actId="14100"/>
          <ac:spMkLst>
            <pc:docMk/>
            <pc:sldMk cId="989073625" sldId="275"/>
            <ac:spMk id="34" creationId="{3D76DBF9-196C-41A0-AE4A-FA80237BB4B9}"/>
          </ac:spMkLst>
        </pc:spChg>
        <pc:spChg chg="add mod">
          <ac:chgData name="King, Seth (king9778@vandals.uidaho.edu)" userId="S::king9778@vandals.uidaho.edu::a56dc687-f457-43b3-8dbf-5df3bf0909a1" providerId="AD" clId="Web-{2C7B03B6-EC75-E4A0-EEA3-68345349B554}" dt="2020-09-14T01:36:13.132" v="796" actId="1076"/>
          <ac:spMkLst>
            <pc:docMk/>
            <pc:sldMk cId="989073625" sldId="275"/>
            <ac:spMk id="35" creationId="{CF38DEB0-D202-4263-9208-9214A9283FD4}"/>
          </ac:spMkLst>
        </pc:spChg>
        <pc:cxnChg chg="add">
          <ac:chgData name="King, Seth (king9778@vandals.uidaho.edu)" userId="S::king9778@vandals.uidaho.edu::a56dc687-f457-43b3-8dbf-5df3bf0909a1" providerId="AD" clId="Web-{2C7B03B6-EC75-E4A0-EEA3-68345349B554}" dt="2020-09-14T01:08:54.367" v="287"/>
          <ac:cxnSpMkLst>
            <pc:docMk/>
            <pc:sldMk cId="989073625" sldId="275"/>
            <ac:cxnSpMk id="9" creationId="{2F397591-D468-4853-B8D0-F3296607516E}"/>
          </ac:cxnSpMkLst>
        </pc:cxnChg>
        <pc:cxnChg chg="add">
          <ac:chgData name="King, Seth (king9778@vandals.uidaho.edu)" userId="S::king9778@vandals.uidaho.edu::a56dc687-f457-43b3-8dbf-5df3bf0909a1" providerId="AD" clId="Web-{2C7B03B6-EC75-E4A0-EEA3-68345349B554}" dt="2020-09-14T01:09:05.461" v="292"/>
          <ac:cxnSpMkLst>
            <pc:docMk/>
            <pc:sldMk cId="989073625" sldId="275"/>
            <ac:cxnSpMk id="11" creationId="{0B8AE6B2-E5BF-42C2-A91A-458A894285FF}"/>
          </ac:cxnSpMkLst>
        </pc:cxnChg>
        <pc:cxnChg chg="add">
          <ac:chgData name="King, Seth (king9778@vandals.uidaho.edu)" userId="S::king9778@vandals.uidaho.edu::a56dc687-f457-43b3-8dbf-5df3bf0909a1" providerId="AD" clId="Web-{2C7B03B6-EC75-E4A0-EEA3-68345349B554}" dt="2020-09-14T01:09:14.633" v="297"/>
          <ac:cxnSpMkLst>
            <pc:docMk/>
            <pc:sldMk cId="989073625" sldId="275"/>
            <ac:cxnSpMk id="13" creationId="{AEABCE8A-088A-449C-A2A4-197183749110}"/>
          </ac:cxnSpMkLst>
        </pc:cxnChg>
        <pc:cxnChg chg="add">
          <ac:chgData name="King, Seth (king9778@vandals.uidaho.edu)" userId="S::king9778@vandals.uidaho.edu::a56dc687-f457-43b3-8dbf-5df3bf0909a1" providerId="AD" clId="Web-{2C7B03B6-EC75-E4A0-EEA3-68345349B554}" dt="2020-09-14T01:09:23.837" v="302"/>
          <ac:cxnSpMkLst>
            <pc:docMk/>
            <pc:sldMk cId="989073625" sldId="275"/>
            <ac:cxnSpMk id="15" creationId="{1BEF2219-1866-4455-AC5D-C0358FBF10D0}"/>
          </ac:cxnSpMkLst>
        </pc:cxnChg>
        <pc:cxnChg chg="add">
          <ac:chgData name="King, Seth (king9778@vandals.uidaho.edu)" userId="S::king9778@vandals.uidaho.edu::a56dc687-f457-43b3-8dbf-5df3bf0909a1" providerId="AD" clId="Web-{2C7B03B6-EC75-E4A0-EEA3-68345349B554}" dt="2020-09-14T01:09:31.025" v="307"/>
          <ac:cxnSpMkLst>
            <pc:docMk/>
            <pc:sldMk cId="989073625" sldId="275"/>
            <ac:cxnSpMk id="17" creationId="{38439A7E-13C3-4D64-BCE4-2F8C125EB08C}"/>
          </ac:cxnSpMkLst>
        </pc:cxnChg>
        <pc:cxnChg chg="add mod">
          <ac:chgData name="King, Seth (king9778@vandals.uidaho.edu)" userId="S::king9778@vandals.uidaho.edu::a56dc687-f457-43b3-8dbf-5df3bf0909a1" providerId="AD" clId="Web-{2C7B03B6-EC75-E4A0-EEA3-68345349B554}" dt="2020-09-14T01:35:20.692" v="739" actId="14100"/>
          <ac:cxnSpMkLst>
            <pc:docMk/>
            <pc:sldMk cId="989073625" sldId="275"/>
            <ac:cxnSpMk id="32" creationId="{62DBF841-751A-4D44-9A10-59DE18903FE6}"/>
          </ac:cxnSpMkLst>
        </pc:cxnChg>
        <pc:cxnChg chg="add mod">
          <ac:chgData name="King, Seth (king9778@vandals.uidaho.edu)" userId="S::king9778@vandals.uidaho.edu::a56dc687-f457-43b3-8dbf-5df3bf0909a1" providerId="AD" clId="Web-{2C7B03B6-EC75-E4A0-EEA3-68345349B554}" dt="2020-09-14T01:37:29.496" v="868" actId="14100"/>
          <ac:cxnSpMkLst>
            <pc:docMk/>
            <pc:sldMk cId="989073625" sldId="275"/>
            <ac:cxnSpMk id="37" creationId="{D8484E51-0929-40F7-B123-D1D602DFB3A4}"/>
          </ac:cxnSpMkLst>
        </pc:cxnChg>
        <pc:cxnChg chg="add mod">
          <ac:chgData name="King, Seth (king9778@vandals.uidaho.edu)" userId="S::king9778@vandals.uidaho.edu::a56dc687-f457-43b3-8dbf-5df3bf0909a1" providerId="AD" clId="Web-{2C7B03B6-EC75-E4A0-EEA3-68345349B554}" dt="2020-09-14T01:37:35.450" v="870" actId="14100"/>
          <ac:cxnSpMkLst>
            <pc:docMk/>
            <pc:sldMk cId="989073625" sldId="275"/>
            <ac:cxnSpMk id="39" creationId="{CEA7B254-D2ED-417B-9573-5CE2A5C6AC65}"/>
          </ac:cxnSpMkLst>
        </pc:cxnChg>
        <pc:cxnChg chg="add mod">
          <ac:chgData name="King, Seth (king9778@vandals.uidaho.edu)" userId="S::king9778@vandals.uidaho.edu::a56dc687-f457-43b3-8dbf-5df3bf0909a1" providerId="AD" clId="Web-{2C7B03B6-EC75-E4A0-EEA3-68345349B554}" dt="2020-09-14T01:37:49.138" v="873" actId="14100"/>
          <ac:cxnSpMkLst>
            <pc:docMk/>
            <pc:sldMk cId="989073625" sldId="275"/>
            <ac:cxnSpMk id="41" creationId="{689A0134-79E4-4E6D-A5A8-070FF0F29F02}"/>
          </ac:cxnSpMkLst>
        </pc:cxnChg>
      </pc:sldChg>
      <pc:sldChg chg="addSp delSp modSp">
        <pc:chgData name="King, Seth (king9778@vandals.uidaho.edu)" userId="S::king9778@vandals.uidaho.edu::a56dc687-f457-43b3-8dbf-5df3bf0909a1" providerId="AD" clId="Web-{2C7B03B6-EC75-E4A0-EEA3-68345349B554}" dt="2020-09-14T01:43:46.631" v="1033" actId="14100"/>
        <pc:sldMkLst>
          <pc:docMk/>
          <pc:sldMk cId="288630937" sldId="276"/>
        </pc:sldMkLst>
        <pc:spChg chg="add">
          <ac:chgData name="King, Seth (king9778@vandals.uidaho.edu)" userId="S::king9778@vandals.uidaho.edu::a56dc687-f457-43b3-8dbf-5df3bf0909a1" providerId="AD" clId="Web-{2C7B03B6-EC75-E4A0-EEA3-68345349B554}" dt="2020-09-14T01:08:36.491" v="278"/>
          <ac:spMkLst>
            <pc:docMk/>
            <pc:sldMk cId="288630937" sldId="276"/>
            <ac:spMk id="2" creationId="{A1FC2E11-C83D-4731-AB59-1193AB00393C}"/>
          </ac:spMkLst>
        </pc:spChg>
        <pc:spChg chg="add">
          <ac:chgData name="King, Seth (king9778@vandals.uidaho.edu)" userId="S::king9778@vandals.uidaho.edu::a56dc687-f457-43b3-8dbf-5df3bf0909a1" providerId="AD" clId="Web-{2C7B03B6-EC75-E4A0-EEA3-68345349B554}" dt="2020-09-14T01:08:45.366" v="283"/>
          <ac:spMkLst>
            <pc:docMk/>
            <pc:sldMk cId="288630937" sldId="276"/>
            <ac:spMk id="7" creationId="{78B9504E-A1E9-49A5-B856-579D54CBC8A1}"/>
          </ac:spMkLst>
        </pc:spChg>
        <pc:spChg chg="add">
          <ac:chgData name="King, Seth (king9778@vandals.uidaho.edu)" userId="S::king9778@vandals.uidaho.edu::a56dc687-f457-43b3-8dbf-5df3bf0909a1" providerId="AD" clId="Web-{2C7B03B6-EC75-E4A0-EEA3-68345349B554}" dt="2020-09-14T01:09:43.791" v="313"/>
          <ac:spMkLst>
            <pc:docMk/>
            <pc:sldMk cId="288630937" sldId="276"/>
            <ac:spMk id="19" creationId="{931D47D6-BE89-4211-8BE1-703EAF42BA3F}"/>
          </ac:spMkLst>
        </pc:spChg>
        <pc:spChg chg="add mod">
          <ac:chgData name="King, Seth (king9778@vandals.uidaho.edu)" userId="S::king9778@vandals.uidaho.edu::a56dc687-f457-43b3-8dbf-5df3bf0909a1" providerId="AD" clId="Web-{2C7B03B6-EC75-E4A0-EEA3-68345349B554}" dt="2020-09-14T01:16:10.641" v="402" actId="1076"/>
          <ac:spMkLst>
            <pc:docMk/>
            <pc:sldMk cId="288630937" sldId="276"/>
            <ac:spMk id="21" creationId="{4A163396-5265-4DEA-BA43-74F717CD0544}"/>
          </ac:spMkLst>
        </pc:spChg>
        <pc:spChg chg="add mod">
          <ac:chgData name="King, Seth (king9778@vandals.uidaho.edu)" userId="S::king9778@vandals.uidaho.edu::a56dc687-f457-43b3-8dbf-5df3bf0909a1" providerId="AD" clId="Web-{2C7B03B6-EC75-E4A0-EEA3-68345349B554}" dt="2020-09-14T01:38:42.375" v="876" actId="1076"/>
          <ac:spMkLst>
            <pc:docMk/>
            <pc:sldMk cId="288630937" sldId="276"/>
            <ac:spMk id="23" creationId="{F979B8A1-E27C-4748-888A-F51310339359}"/>
          </ac:spMkLst>
        </pc:spChg>
        <pc:spChg chg="add mod">
          <ac:chgData name="King, Seth (king9778@vandals.uidaho.edu)" userId="S::king9778@vandals.uidaho.edu::a56dc687-f457-43b3-8dbf-5df3bf0909a1" providerId="AD" clId="Web-{2C7B03B6-EC75-E4A0-EEA3-68345349B554}" dt="2020-09-14T01:39:08.658" v="904" actId="1076"/>
          <ac:spMkLst>
            <pc:docMk/>
            <pc:sldMk cId="288630937" sldId="276"/>
            <ac:spMk id="24" creationId="{64520032-438F-4920-8DAF-6270D4D499E9}"/>
          </ac:spMkLst>
        </pc:spChg>
        <pc:spChg chg="add mod">
          <ac:chgData name="King, Seth (king9778@vandals.uidaho.edu)" userId="S::king9778@vandals.uidaho.edu::a56dc687-f457-43b3-8dbf-5df3bf0909a1" providerId="AD" clId="Web-{2C7B03B6-EC75-E4A0-EEA3-68345349B554}" dt="2020-09-14T01:39:20.268" v="906" actId="1076"/>
          <ac:spMkLst>
            <pc:docMk/>
            <pc:sldMk cId="288630937" sldId="276"/>
            <ac:spMk id="26" creationId="{A7A6137F-5FED-46F1-A662-9971CE83CC91}"/>
          </ac:spMkLst>
        </pc:spChg>
        <pc:spChg chg="add mod">
          <ac:chgData name="King, Seth (king9778@vandals.uidaho.edu)" userId="S::king9778@vandals.uidaho.edu::a56dc687-f457-43b3-8dbf-5df3bf0909a1" providerId="AD" clId="Web-{2C7B03B6-EC75-E4A0-EEA3-68345349B554}" dt="2020-09-14T01:39:39.504" v="921" actId="1076"/>
          <ac:spMkLst>
            <pc:docMk/>
            <pc:sldMk cId="288630937" sldId="276"/>
            <ac:spMk id="27" creationId="{EDE94CC9-8555-4540-B04E-3100BF9810F8}"/>
          </ac:spMkLst>
        </pc:spChg>
        <pc:spChg chg="add mod">
          <ac:chgData name="King, Seth (king9778@vandals.uidaho.edu)" userId="S::king9778@vandals.uidaho.edu::a56dc687-f457-43b3-8dbf-5df3bf0909a1" providerId="AD" clId="Web-{2C7B03B6-EC75-E4A0-EEA3-68345349B554}" dt="2020-09-14T01:40:33.569" v="930" actId="1076"/>
          <ac:spMkLst>
            <pc:docMk/>
            <pc:sldMk cId="288630937" sldId="276"/>
            <ac:spMk id="32" creationId="{9CD5D14B-68D0-4D1F-B3C6-C5EA3143AB32}"/>
          </ac:spMkLst>
        </pc:spChg>
        <pc:spChg chg="add mod">
          <ac:chgData name="King, Seth (king9778@vandals.uidaho.edu)" userId="S::king9778@vandals.uidaho.edu::a56dc687-f457-43b3-8dbf-5df3bf0909a1" providerId="AD" clId="Web-{2C7B03B6-EC75-E4A0-EEA3-68345349B554}" dt="2020-09-14T01:41:11.450" v="936" actId="1076"/>
          <ac:spMkLst>
            <pc:docMk/>
            <pc:sldMk cId="288630937" sldId="276"/>
            <ac:spMk id="33" creationId="{BDF0F7DA-2725-47E6-9A90-A073A6A3761C}"/>
          </ac:spMkLst>
        </pc:spChg>
        <pc:spChg chg="add mod">
          <ac:chgData name="King, Seth (king9778@vandals.uidaho.edu)" userId="S::king9778@vandals.uidaho.edu::a56dc687-f457-43b3-8dbf-5df3bf0909a1" providerId="AD" clId="Web-{2C7B03B6-EC75-E4A0-EEA3-68345349B554}" dt="2020-09-14T01:41:02.262" v="934" actId="1076"/>
          <ac:spMkLst>
            <pc:docMk/>
            <pc:sldMk cId="288630937" sldId="276"/>
            <ac:spMk id="34" creationId="{603A55C7-3A87-473D-841E-7575C8B0DBAB}"/>
          </ac:spMkLst>
        </pc:spChg>
        <pc:spChg chg="add mod">
          <ac:chgData name="King, Seth (king9778@vandals.uidaho.edu)" userId="S::king9778@vandals.uidaho.edu::a56dc687-f457-43b3-8dbf-5df3bf0909a1" providerId="AD" clId="Web-{2C7B03B6-EC75-E4A0-EEA3-68345349B554}" dt="2020-09-14T01:41:07.560" v="935" actId="1076"/>
          <ac:spMkLst>
            <pc:docMk/>
            <pc:sldMk cId="288630937" sldId="276"/>
            <ac:spMk id="35" creationId="{7442E3D3-3468-49EF-A382-2E4D8666A1B1}"/>
          </ac:spMkLst>
        </pc:spChg>
        <pc:spChg chg="add mod">
          <ac:chgData name="King, Seth (king9778@vandals.uidaho.edu)" userId="S::king9778@vandals.uidaho.edu::a56dc687-f457-43b3-8dbf-5df3bf0909a1" providerId="AD" clId="Web-{2C7B03B6-EC75-E4A0-EEA3-68345349B554}" dt="2020-09-14T01:41:33.655" v="956" actId="1076"/>
          <ac:spMkLst>
            <pc:docMk/>
            <pc:sldMk cId="288630937" sldId="276"/>
            <ac:spMk id="36" creationId="{D45162B7-AA93-48DA-A15B-F8ECE291D886}"/>
          </ac:spMkLst>
        </pc:spChg>
        <pc:spChg chg="add del">
          <ac:chgData name="King, Seth (king9778@vandals.uidaho.edu)" userId="S::king9778@vandals.uidaho.edu::a56dc687-f457-43b3-8dbf-5df3bf0909a1" providerId="AD" clId="Web-{2C7B03B6-EC75-E4A0-EEA3-68345349B554}" dt="2020-09-14T01:41:37.624" v="958"/>
          <ac:spMkLst>
            <pc:docMk/>
            <pc:sldMk cId="288630937" sldId="276"/>
            <ac:spMk id="37" creationId="{C4E07942-D6BB-4ED9-A5CD-73EDAEFEA912}"/>
          </ac:spMkLst>
        </pc:spChg>
        <pc:spChg chg="add mod">
          <ac:chgData name="King, Seth (king9778@vandals.uidaho.edu)" userId="S::king9778@vandals.uidaho.edu::a56dc687-f457-43b3-8dbf-5df3bf0909a1" providerId="AD" clId="Web-{2C7B03B6-EC75-E4A0-EEA3-68345349B554}" dt="2020-09-14T01:41:48.734" v="971" actId="20577"/>
          <ac:spMkLst>
            <pc:docMk/>
            <pc:sldMk cId="288630937" sldId="276"/>
            <ac:spMk id="38" creationId="{AEA0AB35-B78C-4A33-AC59-F2D8DB8F5BE3}"/>
          </ac:spMkLst>
        </pc:spChg>
        <pc:spChg chg="add mod">
          <ac:chgData name="King, Seth (king9778@vandals.uidaho.edu)" userId="S::king9778@vandals.uidaho.edu::a56dc687-f457-43b3-8dbf-5df3bf0909a1" providerId="AD" clId="Web-{2C7B03B6-EC75-E4A0-EEA3-68345349B554}" dt="2020-09-14T01:42:56.628" v="1014" actId="1076"/>
          <ac:spMkLst>
            <pc:docMk/>
            <pc:sldMk cId="288630937" sldId="276"/>
            <ac:spMk id="43" creationId="{A04C1B5A-F049-4A6D-9C13-BE6A2EE30063}"/>
          </ac:spMkLst>
        </pc:spChg>
        <pc:spChg chg="add mod">
          <ac:chgData name="King, Seth (king9778@vandals.uidaho.edu)" userId="S::king9778@vandals.uidaho.edu::a56dc687-f457-43b3-8dbf-5df3bf0909a1" providerId="AD" clId="Web-{2C7B03B6-EC75-E4A0-EEA3-68345349B554}" dt="2020-09-14T01:43:13.082" v="1027" actId="1076"/>
          <ac:spMkLst>
            <pc:docMk/>
            <pc:sldMk cId="288630937" sldId="276"/>
            <ac:spMk id="44" creationId="{5BFE8B3B-2CCB-4061-BFC8-CF910CE66EA4}"/>
          </ac:spMkLst>
        </pc:spChg>
        <pc:cxnChg chg="add">
          <ac:chgData name="King, Seth (king9778@vandals.uidaho.edu)" userId="S::king9778@vandals.uidaho.edu::a56dc687-f457-43b3-8dbf-5df3bf0909a1" providerId="AD" clId="Web-{2C7B03B6-EC75-E4A0-EEA3-68345349B554}" dt="2020-09-14T01:08:55.320" v="288"/>
          <ac:cxnSpMkLst>
            <pc:docMk/>
            <pc:sldMk cId="288630937" sldId="276"/>
            <ac:cxnSpMk id="9" creationId="{DFD1C071-0C21-4EE8-9FB2-2DDE6C0890DE}"/>
          </ac:cxnSpMkLst>
        </pc:cxnChg>
        <pc:cxnChg chg="add">
          <ac:chgData name="King, Seth (king9778@vandals.uidaho.edu)" userId="S::king9778@vandals.uidaho.edu::a56dc687-f457-43b3-8dbf-5df3bf0909a1" providerId="AD" clId="Web-{2C7B03B6-EC75-E4A0-EEA3-68345349B554}" dt="2020-09-14T01:09:06.242" v="293"/>
          <ac:cxnSpMkLst>
            <pc:docMk/>
            <pc:sldMk cId="288630937" sldId="276"/>
            <ac:cxnSpMk id="11" creationId="{FBF7DEA4-5B6C-4033-BC9A-0C240447BA3D}"/>
          </ac:cxnSpMkLst>
        </pc:cxnChg>
        <pc:cxnChg chg="add">
          <ac:chgData name="King, Seth (king9778@vandals.uidaho.edu)" userId="S::king9778@vandals.uidaho.edu::a56dc687-f457-43b3-8dbf-5df3bf0909a1" providerId="AD" clId="Web-{2C7B03B6-EC75-E4A0-EEA3-68345349B554}" dt="2020-09-14T01:09:15.524" v="298"/>
          <ac:cxnSpMkLst>
            <pc:docMk/>
            <pc:sldMk cId="288630937" sldId="276"/>
            <ac:cxnSpMk id="13" creationId="{3A2DFA89-1758-43FE-973F-553780C1525B}"/>
          </ac:cxnSpMkLst>
        </pc:cxnChg>
        <pc:cxnChg chg="add">
          <ac:chgData name="King, Seth (king9778@vandals.uidaho.edu)" userId="S::king9778@vandals.uidaho.edu::a56dc687-f457-43b3-8dbf-5df3bf0909a1" providerId="AD" clId="Web-{2C7B03B6-EC75-E4A0-EEA3-68345349B554}" dt="2020-09-14T01:09:24.650" v="303"/>
          <ac:cxnSpMkLst>
            <pc:docMk/>
            <pc:sldMk cId="288630937" sldId="276"/>
            <ac:cxnSpMk id="15" creationId="{E7085A8F-9909-49BD-83A6-274CEC15D878}"/>
          </ac:cxnSpMkLst>
        </pc:cxnChg>
        <pc:cxnChg chg="add">
          <ac:chgData name="King, Seth (king9778@vandals.uidaho.edu)" userId="S::king9778@vandals.uidaho.edu::a56dc687-f457-43b3-8dbf-5df3bf0909a1" providerId="AD" clId="Web-{2C7B03B6-EC75-E4A0-EEA3-68345349B554}" dt="2020-09-14T01:09:31.884" v="308"/>
          <ac:cxnSpMkLst>
            <pc:docMk/>
            <pc:sldMk cId="288630937" sldId="276"/>
            <ac:cxnSpMk id="17" creationId="{4182B6ED-A1B9-470C-89B7-40DE7F220A6F}"/>
          </ac:cxnSpMkLst>
        </pc:cxnChg>
        <pc:cxnChg chg="add mod">
          <ac:chgData name="King, Seth (king9778@vandals.uidaho.edu)" userId="S::king9778@vandals.uidaho.edu::a56dc687-f457-43b3-8dbf-5df3bf0909a1" providerId="AD" clId="Web-{2C7B03B6-EC75-E4A0-EEA3-68345349B554}" dt="2020-09-14T01:40:07.552" v="926" actId="14100"/>
          <ac:cxnSpMkLst>
            <pc:docMk/>
            <pc:sldMk cId="288630937" sldId="276"/>
            <ac:cxnSpMk id="29" creationId="{E46A6FD4-A28B-4CCE-9373-7E044D027CB7}"/>
          </ac:cxnSpMkLst>
        </pc:cxnChg>
        <pc:cxnChg chg="add mod">
          <ac:chgData name="King, Seth (king9778@vandals.uidaho.edu)" userId="S::king9778@vandals.uidaho.edu::a56dc687-f457-43b3-8dbf-5df3bf0909a1" providerId="AD" clId="Web-{2C7B03B6-EC75-E4A0-EEA3-68345349B554}" dt="2020-09-14T01:40:03.989" v="925" actId="14100"/>
          <ac:cxnSpMkLst>
            <pc:docMk/>
            <pc:sldMk cId="288630937" sldId="276"/>
            <ac:cxnSpMk id="31" creationId="{A4DB4C08-1E21-4BF7-8C06-2B376A27A11E}"/>
          </ac:cxnSpMkLst>
        </pc:cxnChg>
        <pc:cxnChg chg="add mod">
          <ac:chgData name="King, Seth (king9778@vandals.uidaho.edu)" userId="S::king9778@vandals.uidaho.edu::a56dc687-f457-43b3-8dbf-5df3bf0909a1" providerId="AD" clId="Web-{2C7B03B6-EC75-E4A0-EEA3-68345349B554}" dt="2020-09-14T01:42:08.485" v="976" actId="14100"/>
          <ac:cxnSpMkLst>
            <pc:docMk/>
            <pc:sldMk cId="288630937" sldId="276"/>
            <ac:cxnSpMk id="40" creationId="{D088B94B-0F24-4A79-8BEB-63075342ECAA}"/>
          </ac:cxnSpMkLst>
        </pc:cxnChg>
        <pc:cxnChg chg="add mod">
          <ac:chgData name="King, Seth (king9778@vandals.uidaho.edu)" userId="S::king9778@vandals.uidaho.edu::a56dc687-f457-43b3-8dbf-5df3bf0909a1" providerId="AD" clId="Web-{2C7B03B6-EC75-E4A0-EEA3-68345349B554}" dt="2020-09-14T01:42:15.985" v="978" actId="14100"/>
          <ac:cxnSpMkLst>
            <pc:docMk/>
            <pc:sldMk cId="288630937" sldId="276"/>
            <ac:cxnSpMk id="42" creationId="{9D519F05-8D84-4F65-884E-7C1BED729A2B}"/>
          </ac:cxnSpMkLst>
        </pc:cxnChg>
        <pc:cxnChg chg="add mod">
          <ac:chgData name="King, Seth (king9778@vandals.uidaho.edu)" userId="S::king9778@vandals.uidaho.edu::a56dc687-f457-43b3-8dbf-5df3bf0909a1" providerId="AD" clId="Web-{2C7B03B6-EC75-E4A0-EEA3-68345349B554}" dt="2020-09-14T01:43:46.631" v="1033" actId="14100"/>
          <ac:cxnSpMkLst>
            <pc:docMk/>
            <pc:sldMk cId="288630937" sldId="276"/>
            <ac:cxnSpMk id="46" creationId="{5E27A14B-E186-4BCF-9714-D27CAD678665}"/>
          </ac:cxnSpMkLst>
        </pc:cxnChg>
        <pc:cxnChg chg="add mod">
          <ac:chgData name="King, Seth (king9778@vandals.uidaho.edu)" userId="S::king9778@vandals.uidaho.edu::a56dc687-f457-43b3-8dbf-5df3bf0909a1" providerId="AD" clId="Web-{2C7B03B6-EC75-E4A0-EEA3-68345349B554}" dt="2020-09-14T01:43:37.224" v="1031" actId="14100"/>
          <ac:cxnSpMkLst>
            <pc:docMk/>
            <pc:sldMk cId="288630937" sldId="276"/>
            <ac:cxnSpMk id="48" creationId="{B0CD76A2-FDD1-43C4-8702-6BB3399C3EBB}"/>
          </ac:cxnSpMkLst>
        </pc:cxnChg>
      </pc:sldChg>
    </pc:docChg>
  </pc:docChgLst>
  <pc:docChgLst>
    <pc:chgData name="Biggs, Greyson (bigg3448@vandals.uidaho.edu)" userId="S::bigg3448@vandals.uidaho.edu::47460bdd-7117-4b6c-b6e2-22eebfd23e32" providerId="AD" clId="Web-{8A68B429-4A28-EBA2-967B-4B932C3251A6}"/>
    <pc:docChg chg="modSld">
      <pc:chgData name="Biggs, Greyson (bigg3448@vandals.uidaho.edu)" userId="S::bigg3448@vandals.uidaho.edu::47460bdd-7117-4b6c-b6e2-22eebfd23e32" providerId="AD" clId="Web-{8A68B429-4A28-EBA2-967B-4B932C3251A6}" dt="2020-09-13T00:19:56.041" v="18" actId="14100"/>
      <pc:docMkLst>
        <pc:docMk/>
      </pc:docMkLst>
      <pc:sldChg chg="addSp modSp">
        <pc:chgData name="Biggs, Greyson (bigg3448@vandals.uidaho.edu)" userId="S::bigg3448@vandals.uidaho.edu::47460bdd-7117-4b6c-b6e2-22eebfd23e32" providerId="AD" clId="Web-{8A68B429-4A28-EBA2-967B-4B932C3251A6}" dt="2020-09-13T00:18:43.052" v="8" actId="14100"/>
        <pc:sldMkLst>
          <pc:docMk/>
          <pc:sldMk cId="2981609166" sldId="258"/>
        </pc:sldMkLst>
        <pc:picChg chg="add mod">
          <ac:chgData name="Biggs, Greyson (bigg3448@vandals.uidaho.edu)" userId="S::bigg3448@vandals.uidaho.edu::47460bdd-7117-4b6c-b6e2-22eebfd23e32" providerId="AD" clId="Web-{8A68B429-4A28-EBA2-967B-4B932C3251A6}" dt="2020-09-13T00:18:43.052" v="8" actId="14100"/>
          <ac:picMkLst>
            <pc:docMk/>
            <pc:sldMk cId="2981609166" sldId="258"/>
            <ac:picMk id="11" creationId="{47720253-8EE2-4C6C-911F-F8B0776B671E}"/>
          </ac:picMkLst>
        </pc:picChg>
      </pc:sldChg>
      <pc:sldChg chg="addSp modSp">
        <pc:chgData name="Biggs, Greyson (bigg3448@vandals.uidaho.edu)" userId="S::bigg3448@vandals.uidaho.edu::47460bdd-7117-4b6c-b6e2-22eebfd23e32" providerId="AD" clId="Web-{8A68B429-4A28-EBA2-967B-4B932C3251A6}" dt="2020-09-13T00:19:56.041" v="18" actId="14100"/>
        <pc:sldMkLst>
          <pc:docMk/>
          <pc:sldMk cId="2119044461" sldId="267"/>
        </pc:sldMkLst>
        <pc:picChg chg="add mod modCrop">
          <ac:chgData name="Biggs, Greyson (bigg3448@vandals.uidaho.edu)" userId="S::bigg3448@vandals.uidaho.edu::47460bdd-7117-4b6c-b6e2-22eebfd23e32" providerId="AD" clId="Web-{8A68B429-4A28-EBA2-967B-4B932C3251A6}" dt="2020-09-13T00:19:56.041" v="18" actId="14100"/>
          <ac:picMkLst>
            <pc:docMk/>
            <pc:sldMk cId="2119044461" sldId="267"/>
            <ac:picMk id="3" creationId="{9958FF0A-29BD-44E2-B8E8-5DF4A429F3C2}"/>
          </ac:picMkLst>
        </pc:picChg>
      </pc:sldChg>
    </pc:docChg>
  </pc:docChgLst>
  <pc:docChgLst>
    <pc:chgData name="King, Seth (king9778@vandals.uidaho.edu)" userId="S::king9778@vandals.uidaho.edu::a56dc687-f457-43b3-8dbf-5df3bf0909a1" providerId="AD" clId="Web-{F68818C1-880A-86E1-5618-50F159D4BE28}"/>
    <pc:docChg chg="modSld">
      <pc:chgData name="King, Seth (king9778@vandals.uidaho.edu)" userId="S::king9778@vandals.uidaho.edu::a56dc687-f457-43b3-8dbf-5df3bf0909a1" providerId="AD" clId="Web-{F68818C1-880A-86E1-5618-50F159D4BE28}" dt="2020-09-11T20:47:41.895" v="46" actId="1076"/>
      <pc:docMkLst>
        <pc:docMk/>
      </pc:docMkLst>
      <pc:sldChg chg="addSp delSp modSp">
        <pc:chgData name="King, Seth (king9778@vandals.uidaho.edu)" userId="S::king9778@vandals.uidaho.edu::a56dc687-f457-43b3-8dbf-5df3bf0909a1" providerId="AD" clId="Web-{F68818C1-880A-86E1-5618-50F159D4BE28}" dt="2020-09-11T20:47:41.895" v="46" actId="1076"/>
        <pc:sldMkLst>
          <pc:docMk/>
          <pc:sldMk cId="56658374" sldId="268"/>
        </pc:sldMkLst>
        <pc:spChg chg="add mod">
          <ac:chgData name="King, Seth (king9778@vandals.uidaho.edu)" userId="S::king9778@vandals.uidaho.edu::a56dc687-f457-43b3-8dbf-5df3bf0909a1" providerId="AD" clId="Web-{F68818C1-880A-86E1-5618-50F159D4BE28}" dt="2020-09-11T20:46:44.912" v="26" actId="1076"/>
          <ac:spMkLst>
            <pc:docMk/>
            <pc:sldMk cId="56658374" sldId="268"/>
            <ac:spMk id="3" creationId="{C6A5CDA5-10C7-4E65-8B65-817987FACFBF}"/>
          </ac:spMkLst>
        </pc:spChg>
        <pc:spChg chg="mod">
          <ac:chgData name="King, Seth (king9778@vandals.uidaho.edu)" userId="S::king9778@vandals.uidaho.edu::a56dc687-f457-43b3-8dbf-5df3bf0909a1" providerId="AD" clId="Web-{F68818C1-880A-86E1-5618-50F159D4BE28}" dt="2020-09-11T20:44:12.664" v="0" actId="14100"/>
          <ac:spMkLst>
            <pc:docMk/>
            <pc:sldMk cId="56658374" sldId="268"/>
            <ac:spMk id="11" creationId="{B5DCE0DC-8438-44F1-9EF9-9934B6272135}"/>
          </ac:spMkLst>
        </pc:spChg>
        <pc:spChg chg="mod">
          <ac:chgData name="King, Seth (king9778@vandals.uidaho.edu)" userId="S::king9778@vandals.uidaho.edu::a56dc687-f457-43b3-8dbf-5df3bf0909a1" providerId="AD" clId="Web-{F68818C1-880A-86E1-5618-50F159D4BE28}" dt="2020-09-11T20:44:21.039" v="1" actId="1076"/>
          <ac:spMkLst>
            <pc:docMk/>
            <pc:sldMk cId="56658374" sldId="268"/>
            <ac:spMk id="12" creationId="{38829CB3-AB9D-44F8-978A-BDDDCECA144E}"/>
          </ac:spMkLst>
        </pc:spChg>
        <pc:spChg chg="add mod">
          <ac:chgData name="King, Seth (king9778@vandals.uidaho.edu)" userId="S::king9778@vandals.uidaho.edu::a56dc687-f457-43b3-8dbf-5df3bf0909a1" providerId="AD" clId="Web-{F68818C1-880A-86E1-5618-50F159D4BE28}" dt="2020-09-11T20:47:41.895" v="46" actId="1076"/>
          <ac:spMkLst>
            <pc:docMk/>
            <pc:sldMk cId="56658374" sldId="268"/>
            <ac:spMk id="36" creationId="{87E4C6A9-6F9F-43AA-A4F3-92E0DD3F0E75}"/>
          </ac:spMkLst>
        </pc:spChg>
        <pc:spChg chg="add del mod">
          <ac:chgData name="King, Seth (king9778@vandals.uidaho.edu)" userId="S::king9778@vandals.uidaho.edu::a56dc687-f457-43b3-8dbf-5df3bf0909a1" providerId="AD" clId="Web-{F68818C1-880A-86E1-5618-50F159D4BE28}" dt="2020-09-11T20:45:03.304" v="9"/>
          <ac:spMkLst>
            <pc:docMk/>
            <pc:sldMk cId="56658374" sldId="268"/>
            <ac:spMk id="57" creationId="{AFA6B2CA-CEC4-47D8-8A14-0A44DE35B28E}"/>
          </ac:spMkLst>
        </pc:spChg>
        <pc:spChg chg="add del mod">
          <ac:chgData name="King, Seth (king9778@vandals.uidaho.edu)" userId="S::king9778@vandals.uidaho.edu::a56dc687-f457-43b3-8dbf-5df3bf0909a1" providerId="AD" clId="Web-{F68818C1-880A-86E1-5618-50F159D4BE28}" dt="2020-09-11T20:44:56.148" v="7"/>
          <ac:spMkLst>
            <pc:docMk/>
            <pc:sldMk cId="56658374" sldId="268"/>
            <ac:spMk id="58" creationId="{A4BC8B18-92CB-4F08-A47B-C19DC43AEE1F}"/>
          </ac:spMkLst>
        </pc:spChg>
        <pc:spChg chg="add mod">
          <ac:chgData name="King, Seth (king9778@vandals.uidaho.edu)" userId="S::king9778@vandals.uidaho.edu::a56dc687-f457-43b3-8dbf-5df3bf0909a1" providerId="AD" clId="Web-{F68818C1-880A-86E1-5618-50F159D4BE28}" dt="2020-09-11T20:45:09.757" v="10" actId="1076"/>
          <ac:spMkLst>
            <pc:docMk/>
            <pc:sldMk cId="56658374" sldId="268"/>
            <ac:spMk id="59" creationId="{346FA173-CE9B-40E8-A301-AC2E45B1C0FE}"/>
          </ac:spMkLst>
        </pc:spChg>
        <pc:spChg chg="add mod">
          <ac:chgData name="King, Seth (king9778@vandals.uidaho.edu)" userId="S::king9778@vandals.uidaho.edu::a56dc687-f457-43b3-8dbf-5df3bf0909a1" providerId="AD" clId="Web-{F68818C1-880A-86E1-5618-50F159D4BE28}" dt="2020-09-11T20:46:12.491" v="15" actId="1076"/>
          <ac:spMkLst>
            <pc:docMk/>
            <pc:sldMk cId="56658374" sldId="268"/>
            <ac:spMk id="60" creationId="{A5F57EE4-2082-439C-931E-EB0D0F1115B4}"/>
          </ac:spMkLst>
        </pc:spChg>
        <pc:spChg chg="add del mod">
          <ac:chgData name="King, Seth (king9778@vandals.uidaho.edu)" userId="S::king9778@vandals.uidaho.edu::a56dc687-f457-43b3-8dbf-5df3bf0909a1" providerId="AD" clId="Web-{F68818C1-880A-86E1-5618-50F159D4BE28}" dt="2020-09-11T20:46:01.163" v="14"/>
          <ac:spMkLst>
            <pc:docMk/>
            <pc:sldMk cId="56658374" sldId="268"/>
            <ac:spMk id="61" creationId="{A5F57EE4-2082-439C-931E-EB0D0F1115B4}"/>
          </ac:spMkLst>
        </pc:spChg>
      </pc:sldChg>
    </pc:docChg>
  </pc:docChgLst>
  <pc:docChgLst>
    <pc:chgData name="Biggs, Greyson (bigg3448@vandals.uidaho.edu)" userId="S::bigg3448@vandals.uidaho.edu::47460bdd-7117-4b6c-b6e2-22eebfd23e32" providerId="AD" clId="Web-{FF10061B-5DD4-224E-A426-8F5DB782CFC0}"/>
    <pc:docChg chg="modSld">
      <pc:chgData name="Biggs, Greyson (bigg3448@vandals.uidaho.edu)" userId="S::bigg3448@vandals.uidaho.edu::47460bdd-7117-4b6c-b6e2-22eebfd23e32" providerId="AD" clId="Web-{FF10061B-5DD4-224E-A426-8F5DB782CFC0}" dt="2020-09-14T02:06:40.344" v="69" actId="1076"/>
      <pc:docMkLst>
        <pc:docMk/>
      </pc:docMkLst>
      <pc:sldChg chg="modSp">
        <pc:chgData name="Biggs, Greyson (bigg3448@vandals.uidaho.edu)" userId="S::bigg3448@vandals.uidaho.edu::47460bdd-7117-4b6c-b6e2-22eebfd23e32" providerId="AD" clId="Web-{FF10061B-5DD4-224E-A426-8F5DB782CFC0}" dt="2020-09-14T02:06:40.344" v="69" actId="1076"/>
        <pc:sldMkLst>
          <pc:docMk/>
          <pc:sldMk cId="288630937" sldId="276"/>
        </pc:sldMkLst>
        <pc:spChg chg="mod">
          <ac:chgData name="Biggs, Greyson (bigg3448@vandals.uidaho.edu)" userId="S::bigg3448@vandals.uidaho.edu::47460bdd-7117-4b6c-b6e2-22eebfd23e32" providerId="AD" clId="Web-{FF10061B-5DD4-224E-A426-8F5DB782CFC0}" dt="2020-09-14T02:06:24.906" v="27" actId="14100"/>
          <ac:spMkLst>
            <pc:docMk/>
            <pc:sldMk cId="288630937" sldId="276"/>
            <ac:spMk id="33" creationId="{BDF0F7DA-2725-47E6-9A90-A073A6A3761C}"/>
          </ac:spMkLst>
        </pc:spChg>
        <pc:spChg chg="mod">
          <ac:chgData name="Biggs, Greyson (bigg3448@vandals.uidaho.edu)" userId="S::bigg3448@vandals.uidaho.edu::47460bdd-7117-4b6c-b6e2-22eebfd23e32" providerId="AD" clId="Web-{FF10061B-5DD4-224E-A426-8F5DB782CFC0}" dt="2020-09-14T02:06:18.625" v="26" actId="14100"/>
          <ac:spMkLst>
            <pc:docMk/>
            <pc:sldMk cId="288630937" sldId="276"/>
            <ac:spMk id="36" creationId="{D45162B7-AA93-48DA-A15B-F8ECE291D886}"/>
          </ac:spMkLst>
        </pc:spChg>
        <pc:spChg chg="mod">
          <ac:chgData name="Biggs, Greyson (bigg3448@vandals.uidaho.edu)" userId="S::bigg3448@vandals.uidaho.edu::47460bdd-7117-4b6c-b6e2-22eebfd23e32" providerId="AD" clId="Web-{FF10061B-5DD4-224E-A426-8F5DB782CFC0}" dt="2020-09-14T02:06:40.344" v="69" actId="1076"/>
          <ac:spMkLst>
            <pc:docMk/>
            <pc:sldMk cId="288630937" sldId="276"/>
            <ac:spMk id="38" creationId="{AEA0AB35-B78C-4A33-AC59-F2D8DB8F5BE3}"/>
          </ac:spMkLst>
        </pc:spChg>
      </pc:sldChg>
    </pc:docChg>
  </pc:docChgLst>
  <pc:docChgLst>
    <pc:chgData name="Hale, Zachary (hale5755@vandals.uidaho.edu)" userId="S::hale5755@vandals.uidaho.edu::f2b055b7-4f93-4de4-8bfd-edaafc023b48" providerId="AD" clId="Web-{352F997C-FAA3-C6EF-67E4-249E127E6625}"/>
    <pc:docChg chg="addSld delSld modSld">
      <pc:chgData name="Hale, Zachary (hale5755@vandals.uidaho.edu)" userId="S::hale5755@vandals.uidaho.edu::f2b055b7-4f93-4de4-8bfd-edaafc023b48" providerId="AD" clId="Web-{352F997C-FAA3-C6EF-67E4-249E127E6625}" dt="2020-09-13T23:16:29.328" v="59"/>
      <pc:docMkLst>
        <pc:docMk/>
      </pc:docMkLst>
      <pc:sldChg chg="new del">
        <pc:chgData name="Hale, Zachary (hale5755@vandals.uidaho.edu)" userId="S::hale5755@vandals.uidaho.edu::f2b055b7-4f93-4de4-8bfd-edaafc023b48" providerId="AD" clId="Web-{352F997C-FAA3-C6EF-67E4-249E127E6625}" dt="2020-09-13T23:12:16.892" v="1"/>
        <pc:sldMkLst>
          <pc:docMk/>
          <pc:sldMk cId="1386447594" sldId="271"/>
        </pc:sldMkLst>
      </pc:sldChg>
      <pc:sldChg chg="addSp delSp modSp new del">
        <pc:chgData name="Hale, Zachary (hale5755@vandals.uidaho.edu)" userId="S::hale5755@vandals.uidaho.edu::f2b055b7-4f93-4de4-8bfd-edaafc023b48" providerId="AD" clId="Web-{352F997C-FAA3-C6EF-67E4-249E127E6625}" dt="2020-09-13T23:13:06.844" v="17"/>
        <pc:sldMkLst>
          <pc:docMk/>
          <pc:sldMk cId="2420257783" sldId="271"/>
        </pc:sldMkLst>
        <pc:spChg chg="add del mod">
          <ac:chgData name="Hale, Zachary (hale5755@vandals.uidaho.edu)" userId="S::hale5755@vandals.uidaho.edu::f2b055b7-4f93-4de4-8bfd-edaafc023b48" providerId="AD" clId="Web-{352F997C-FAA3-C6EF-67E4-249E127E6625}" dt="2020-09-13T23:13:05.423" v="15"/>
          <ac:spMkLst>
            <pc:docMk/>
            <pc:sldMk cId="2420257783" sldId="271"/>
            <ac:spMk id="4" creationId="{8ED2057A-F40F-4A92-BC09-1DDCF6ED38F4}"/>
          </ac:spMkLst>
        </pc:spChg>
        <pc:picChg chg="add del">
          <ac:chgData name="Hale, Zachary (hale5755@vandals.uidaho.edu)" userId="S::hale5755@vandals.uidaho.edu::f2b055b7-4f93-4de4-8bfd-edaafc023b48" providerId="AD" clId="Web-{352F997C-FAA3-C6EF-67E4-249E127E6625}" dt="2020-09-13T23:13:06.063" v="16"/>
          <ac:picMkLst>
            <pc:docMk/>
            <pc:sldMk cId="2420257783" sldId="271"/>
            <ac:picMk id="3" creationId="{7E265A7D-BDF1-41E2-8391-10D0AE42577A}"/>
          </ac:picMkLst>
        </pc:picChg>
      </pc:sldChg>
      <pc:sldChg chg="modSp add del replId">
        <pc:chgData name="Hale, Zachary (hale5755@vandals.uidaho.edu)" userId="S::hale5755@vandals.uidaho.edu::f2b055b7-4f93-4de4-8bfd-edaafc023b48" providerId="AD" clId="Web-{352F997C-FAA3-C6EF-67E4-249E127E6625}" dt="2020-09-13T23:16:29.328" v="59"/>
        <pc:sldMkLst>
          <pc:docMk/>
          <pc:sldMk cId="3553584042" sldId="271"/>
        </pc:sldMkLst>
        <pc:spChg chg="mod">
          <ac:chgData name="Hale, Zachary (hale5755@vandals.uidaho.edu)" userId="S::hale5755@vandals.uidaho.edu::f2b055b7-4f93-4de4-8bfd-edaafc023b48" providerId="AD" clId="Web-{352F997C-FAA3-C6EF-67E4-249E127E6625}" dt="2020-09-13T23:15:26.187" v="57" actId="20577"/>
          <ac:spMkLst>
            <pc:docMk/>
            <pc:sldMk cId="3553584042" sldId="271"/>
            <ac:spMk id="2" creationId="{9F654C41-3C1F-4A02-932A-4E3AF2038726}"/>
          </ac:spMkLst>
        </pc:spChg>
      </pc:sldChg>
    </pc:docChg>
  </pc:docChgLst>
  <pc:docChgLst>
    <pc:chgData name="Hale, Zachary (hale5755@vandals.uidaho.edu)" userId="S::hale5755@vandals.uidaho.edu::f2b055b7-4f93-4de4-8bfd-edaafc023b48" providerId="AD" clId="Web-{4A7237D8-AF65-FBC8-23AA-35C72C26AF59}"/>
    <pc:docChg chg="modSld">
      <pc:chgData name="Hale, Zachary (hale5755@vandals.uidaho.edu)" userId="S::hale5755@vandals.uidaho.edu::f2b055b7-4f93-4de4-8bfd-edaafc023b48" providerId="AD" clId="Web-{4A7237D8-AF65-FBC8-23AA-35C72C26AF59}" dt="2020-09-15T01:33:03.642" v="484" actId="20577"/>
      <pc:docMkLst>
        <pc:docMk/>
      </pc:docMkLst>
      <pc:sldChg chg="delSp modSp">
        <pc:chgData name="Hale, Zachary (hale5755@vandals.uidaho.edu)" userId="S::hale5755@vandals.uidaho.edu::f2b055b7-4f93-4de4-8bfd-edaafc023b48" providerId="AD" clId="Web-{4A7237D8-AF65-FBC8-23AA-35C72C26AF59}" dt="2020-09-15T01:22:55.393" v="382" actId="1076"/>
        <pc:sldMkLst>
          <pc:docMk/>
          <pc:sldMk cId="2748014456" sldId="266"/>
        </pc:sldMkLst>
        <pc:spChg chg="del">
          <ac:chgData name="Hale, Zachary (hale5755@vandals.uidaho.edu)" userId="S::hale5755@vandals.uidaho.edu::f2b055b7-4f93-4de4-8bfd-edaafc023b48" providerId="AD" clId="Web-{4A7237D8-AF65-FBC8-23AA-35C72C26AF59}" dt="2020-09-15T01:19:18.731" v="14"/>
          <ac:spMkLst>
            <pc:docMk/>
            <pc:sldMk cId="2748014456" sldId="266"/>
            <ac:spMk id="5" creationId="{7C7DFBB2-CF62-47F6-A006-4B747693386C}"/>
          </ac:spMkLst>
        </pc:spChg>
        <pc:spChg chg="del">
          <ac:chgData name="Hale, Zachary (hale5755@vandals.uidaho.edu)" userId="S::hale5755@vandals.uidaho.edu::f2b055b7-4f93-4de4-8bfd-edaafc023b48" providerId="AD" clId="Web-{4A7237D8-AF65-FBC8-23AA-35C72C26AF59}" dt="2020-09-15T01:19:16.231" v="13"/>
          <ac:spMkLst>
            <pc:docMk/>
            <pc:sldMk cId="2748014456" sldId="266"/>
            <ac:spMk id="6" creationId="{4BE216AA-F10A-411A-B594-F4CB23B8F4E6}"/>
          </ac:spMkLst>
        </pc:spChg>
        <pc:spChg chg="del">
          <ac:chgData name="Hale, Zachary (hale5755@vandals.uidaho.edu)" userId="S::hale5755@vandals.uidaho.edu::f2b055b7-4f93-4de4-8bfd-edaafc023b48" providerId="AD" clId="Web-{4A7237D8-AF65-FBC8-23AA-35C72C26AF59}" dt="2020-09-15T01:18:43.590" v="0"/>
          <ac:spMkLst>
            <pc:docMk/>
            <pc:sldMk cId="2748014456" sldId="266"/>
            <ac:spMk id="7" creationId="{529B32C1-186D-41ED-AE9D-ABC864A1103E}"/>
          </ac:spMkLst>
        </pc:spChg>
        <pc:spChg chg="del">
          <ac:chgData name="Hale, Zachary (hale5755@vandals.uidaho.edu)" userId="S::hale5755@vandals.uidaho.edu::f2b055b7-4f93-4de4-8bfd-edaafc023b48" providerId="AD" clId="Web-{4A7237D8-AF65-FBC8-23AA-35C72C26AF59}" dt="2020-09-15T01:19:11.090" v="11"/>
          <ac:spMkLst>
            <pc:docMk/>
            <pc:sldMk cId="2748014456" sldId="266"/>
            <ac:spMk id="8" creationId="{2BD07619-EF8C-47D3-91B5-E41A2E30E590}"/>
          </ac:spMkLst>
        </pc:spChg>
        <pc:spChg chg="del">
          <ac:chgData name="Hale, Zachary (hale5755@vandals.uidaho.edu)" userId="S::hale5755@vandals.uidaho.edu::f2b055b7-4f93-4de4-8bfd-edaafc023b48" providerId="AD" clId="Web-{4A7237D8-AF65-FBC8-23AA-35C72C26AF59}" dt="2020-09-15T01:19:06.762" v="10"/>
          <ac:spMkLst>
            <pc:docMk/>
            <pc:sldMk cId="2748014456" sldId="266"/>
            <ac:spMk id="9" creationId="{871BB99F-FE54-44F8-9B40-BDDD7C50A293}"/>
          </ac:spMkLst>
        </pc:spChg>
        <pc:spChg chg="mod">
          <ac:chgData name="Hale, Zachary (hale5755@vandals.uidaho.edu)" userId="S::hale5755@vandals.uidaho.edu::f2b055b7-4f93-4de4-8bfd-edaafc023b48" providerId="AD" clId="Web-{4A7237D8-AF65-FBC8-23AA-35C72C26AF59}" dt="2020-09-15T01:22:55.393" v="382" actId="1076"/>
          <ac:spMkLst>
            <pc:docMk/>
            <pc:sldMk cId="2748014456" sldId="266"/>
            <ac:spMk id="10" creationId="{34500D52-AC1B-4C48-882A-31E177FC49F3}"/>
          </ac:spMkLst>
        </pc:spChg>
        <pc:spChg chg="del">
          <ac:chgData name="Hale, Zachary (hale5755@vandals.uidaho.edu)" userId="S::hale5755@vandals.uidaho.edu::f2b055b7-4f93-4de4-8bfd-edaafc023b48" providerId="AD" clId="Web-{4A7237D8-AF65-FBC8-23AA-35C72C26AF59}" dt="2020-09-15T01:18:48.058" v="2"/>
          <ac:spMkLst>
            <pc:docMk/>
            <pc:sldMk cId="2748014456" sldId="266"/>
            <ac:spMk id="11" creationId="{1B0755D1-A201-48DE-A97C-D16CF801DB64}"/>
          </ac:spMkLst>
        </pc:spChg>
        <pc:spChg chg="del">
          <ac:chgData name="Hale, Zachary (hale5755@vandals.uidaho.edu)" userId="S::hale5755@vandals.uidaho.edu::f2b055b7-4f93-4de4-8bfd-edaafc023b48" providerId="AD" clId="Web-{4A7237D8-AF65-FBC8-23AA-35C72C26AF59}" dt="2020-09-15T01:18:46.637" v="1"/>
          <ac:spMkLst>
            <pc:docMk/>
            <pc:sldMk cId="2748014456" sldId="266"/>
            <ac:spMk id="12" creationId="{CAF1F1C7-7CC1-47FC-AEDB-673B0E851356}"/>
          </ac:spMkLst>
        </pc:spChg>
        <pc:spChg chg="del">
          <ac:chgData name="Hale, Zachary (hale5755@vandals.uidaho.edu)" userId="S::hale5755@vandals.uidaho.edu::f2b055b7-4f93-4de4-8bfd-edaafc023b48" providerId="AD" clId="Web-{4A7237D8-AF65-FBC8-23AA-35C72C26AF59}" dt="2020-09-15T01:18:59.262" v="9"/>
          <ac:spMkLst>
            <pc:docMk/>
            <pc:sldMk cId="2748014456" sldId="266"/>
            <ac:spMk id="13" creationId="{F60B7C0B-1547-4102-AD78-54583A70483D}"/>
          </ac:spMkLst>
        </pc:spChg>
        <pc:spChg chg="del">
          <ac:chgData name="Hale, Zachary (hale5755@vandals.uidaho.edu)" userId="S::hale5755@vandals.uidaho.edu::f2b055b7-4f93-4de4-8bfd-edaafc023b48" providerId="AD" clId="Web-{4A7237D8-AF65-FBC8-23AA-35C72C26AF59}" dt="2020-09-15T01:18:57.527" v="8"/>
          <ac:spMkLst>
            <pc:docMk/>
            <pc:sldMk cId="2748014456" sldId="266"/>
            <ac:spMk id="14" creationId="{38421A50-50AC-40B1-BDD8-BEB242D797F7}"/>
          </ac:spMkLst>
        </pc:spChg>
        <pc:spChg chg="del">
          <ac:chgData name="Hale, Zachary (hale5755@vandals.uidaho.edu)" userId="S::hale5755@vandals.uidaho.edu::f2b055b7-4f93-4de4-8bfd-edaafc023b48" providerId="AD" clId="Web-{4A7237D8-AF65-FBC8-23AA-35C72C26AF59}" dt="2020-09-15T01:18:51.949" v="3"/>
          <ac:spMkLst>
            <pc:docMk/>
            <pc:sldMk cId="2748014456" sldId="266"/>
            <ac:spMk id="15" creationId="{278CA060-38ED-4B1C-9793-42B0BFADA1F1}"/>
          </ac:spMkLst>
        </pc:spChg>
        <pc:spChg chg="del mod">
          <ac:chgData name="Hale, Zachary (hale5755@vandals.uidaho.edu)" userId="S::hale5755@vandals.uidaho.edu::f2b055b7-4f93-4de4-8bfd-edaafc023b48" providerId="AD" clId="Web-{4A7237D8-AF65-FBC8-23AA-35C72C26AF59}" dt="2020-09-15T01:18:55.527" v="7"/>
          <ac:spMkLst>
            <pc:docMk/>
            <pc:sldMk cId="2748014456" sldId="266"/>
            <ac:spMk id="16" creationId="{2AE49A3B-F763-46B7-B74C-93EB35F455B5}"/>
          </ac:spMkLst>
        </pc:spChg>
      </pc:sldChg>
      <pc:sldChg chg="addSp delSp modSp">
        <pc:chgData name="Hale, Zachary (hale5755@vandals.uidaho.edu)" userId="S::hale5755@vandals.uidaho.edu::f2b055b7-4f93-4de4-8bfd-edaafc023b48" providerId="AD" clId="Web-{4A7237D8-AF65-FBC8-23AA-35C72C26AF59}" dt="2020-09-15T01:33:03.642" v="483" actId="20577"/>
        <pc:sldMkLst>
          <pc:docMk/>
          <pc:sldMk cId="3664943735" sldId="273"/>
        </pc:sldMkLst>
        <pc:spChg chg="add del mod">
          <ac:chgData name="Hale, Zachary (hale5755@vandals.uidaho.edu)" userId="S::hale5755@vandals.uidaho.edu::f2b055b7-4f93-4de4-8bfd-edaafc023b48" providerId="AD" clId="Web-{4A7237D8-AF65-FBC8-23AA-35C72C26AF59}" dt="2020-09-15T01:28:42.307" v="385"/>
          <ac:spMkLst>
            <pc:docMk/>
            <pc:sldMk cId="3664943735" sldId="273"/>
            <ac:spMk id="4" creationId="{64FB9D4E-0557-436E-BDFD-D55DD63EF337}"/>
          </ac:spMkLst>
        </pc:spChg>
        <pc:spChg chg="add del">
          <ac:chgData name="Hale, Zachary (hale5755@vandals.uidaho.edu)" userId="S::hale5755@vandals.uidaho.edu::f2b055b7-4f93-4de4-8bfd-edaafc023b48" providerId="AD" clId="Web-{4A7237D8-AF65-FBC8-23AA-35C72C26AF59}" dt="2020-09-15T01:29:16.230" v="387"/>
          <ac:spMkLst>
            <pc:docMk/>
            <pc:sldMk cId="3664943735" sldId="273"/>
            <ac:spMk id="6" creationId="{2B25DBE3-F1AD-476B-9857-4030D4FB03B6}"/>
          </ac:spMkLst>
        </pc:spChg>
        <pc:spChg chg="add mod">
          <ac:chgData name="Hale, Zachary (hale5755@vandals.uidaho.edu)" userId="S::hale5755@vandals.uidaho.edu::f2b055b7-4f93-4de4-8bfd-edaafc023b48" providerId="AD" clId="Web-{4A7237D8-AF65-FBC8-23AA-35C72C26AF59}" dt="2020-09-15T01:31:52.624" v="436" actId="20577"/>
          <ac:spMkLst>
            <pc:docMk/>
            <pc:sldMk cId="3664943735" sldId="273"/>
            <ac:spMk id="8" creationId="{8C198346-B982-4EB3-A50B-E811D8BC028F}"/>
          </ac:spMkLst>
        </pc:spChg>
        <pc:spChg chg="add mod">
          <ac:chgData name="Hale, Zachary (hale5755@vandals.uidaho.edu)" userId="S::hale5755@vandals.uidaho.edu::f2b055b7-4f93-4de4-8bfd-edaafc023b48" providerId="AD" clId="Web-{4A7237D8-AF65-FBC8-23AA-35C72C26AF59}" dt="2020-09-15T01:33:03.642" v="483" actId="20577"/>
          <ac:spMkLst>
            <pc:docMk/>
            <pc:sldMk cId="3664943735" sldId="273"/>
            <ac:spMk id="10" creationId="{CD2DAB10-7C38-4A1E-80F7-26C5181D750D}"/>
          </ac:spMkLst>
        </pc:spChg>
        <pc:spChg chg="mod">
          <ac:chgData name="Hale, Zachary (hale5755@vandals.uidaho.edu)" userId="S::hale5755@vandals.uidaho.edu::f2b055b7-4f93-4de4-8bfd-edaafc023b48" providerId="AD" clId="Web-{4A7237D8-AF65-FBC8-23AA-35C72C26AF59}" dt="2020-09-15T01:29:21.480" v="388"/>
          <ac:spMkLst>
            <pc:docMk/>
            <pc:sldMk cId="3664943735" sldId="273"/>
            <ac:spMk id="19" creationId="{D73AD5C1-BB3C-4D4E-96A0-6F9A17F99EF2}"/>
          </ac:spMkLst>
        </pc:spChg>
        <pc:spChg chg="add del">
          <ac:chgData name="Hale, Zachary (hale5755@vandals.uidaho.edu)" userId="S::hale5755@vandals.uidaho.edu::f2b055b7-4f93-4de4-8bfd-edaafc023b48" providerId="AD" clId="Web-{4A7237D8-AF65-FBC8-23AA-35C72C26AF59}" dt="2020-09-15T01:29:39.199" v="390"/>
          <ac:spMkLst>
            <pc:docMk/>
            <pc:sldMk cId="3664943735" sldId="273"/>
            <ac:spMk id="31" creationId="{97788FDB-0A1D-4B7D-B445-38FF7AC1729B}"/>
          </ac:spMkLst>
        </pc:spChg>
        <pc:cxnChg chg="add mod">
          <ac:chgData name="Hale, Zachary (hale5755@vandals.uidaho.edu)" userId="S::hale5755@vandals.uidaho.edu::f2b055b7-4f93-4de4-8bfd-edaafc023b48" providerId="AD" clId="Web-{4A7237D8-AF65-FBC8-23AA-35C72C26AF59}" dt="2020-09-15T01:30:42.998" v="402" actId="14100"/>
          <ac:cxnSpMkLst>
            <pc:docMk/>
            <pc:sldMk cId="3664943735" sldId="273"/>
            <ac:cxnSpMk id="33" creationId="{22BC30F4-C5C6-4757-9D1A-C36E235E1213}"/>
          </ac:cxnSpMkLst>
        </pc:cxnChg>
      </pc:sldChg>
    </pc:docChg>
  </pc:docChgLst>
  <pc:docChgLst>
    <pc:chgData name="King, Seth (king9778@vandals.uidaho.edu)" userId="S::king9778@vandals.uidaho.edu::a56dc687-f457-43b3-8dbf-5df3bf0909a1" providerId="AD" clId="Web-{F24629BB-9089-85E1-07BA-BDF014F27B97}"/>
    <pc:docChg chg="addSld modSld">
      <pc:chgData name="King, Seth (king9778@vandals.uidaho.edu)" userId="S::king9778@vandals.uidaho.edu::a56dc687-f457-43b3-8dbf-5df3bf0909a1" providerId="AD" clId="Web-{F24629BB-9089-85E1-07BA-BDF014F27B97}" dt="2020-09-08T17:54:31.889" v="271" actId="20577"/>
      <pc:docMkLst>
        <pc:docMk/>
      </pc:docMkLst>
      <pc:sldChg chg="addSp delSp modSp mod setClrOvrMap">
        <pc:chgData name="King, Seth (king9778@vandals.uidaho.edu)" userId="S::king9778@vandals.uidaho.edu::a56dc687-f457-43b3-8dbf-5df3bf0909a1" providerId="AD" clId="Web-{F24629BB-9089-85E1-07BA-BDF014F27B97}" dt="2020-09-08T17:49:21.294" v="2"/>
        <pc:sldMkLst>
          <pc:docMk/>
          <pc:sldMk cId="109857222" sldId="256"/>
        </pc:sldMkLst>
        <pc:spChg chg="mod">
          <ac:chgData name="King, Seth (king9778@vandals.uidaho.edu)" userId="S::king9778@vandals.uidaho.edu::a56dc687-f457-43b3-8dbf-5df3bf0909a1" providerId="AD" clId="Web-{F24629BB-9089-85E1-07BA-BDF014F27B97}" dt="2020-09-08T17:49:21.294" v="2"/>
          <ac:spMkLst>
            <pc:docMk/>
            <pc:sldMk cId="109857222" sldId="256"/>
            <ac:spMk id="2" creationId="{00000000-0000-0000-0000-000000000000}"/>
          </ac:spMkLst>
        </pc:spChg>
        <pc:spChg chg="mod">
          <ac:chgData name="King, Seth (king9778@vandals.uidaho.edu)" userId="S::king9778@vandals.uidaho.edu::a56dc687-f457-43b3-8dbf-5df3bf0909a1" providerId="AD" clId="Web-{F24629BB-9089-85E1-07BA-BDF014F27B97}" dt="2020-09-08T17:49:21.294" v="2"/>
          <ac:spMkLst>
            <pc:docMk/>
            <pc:sldMk cId="109857222" sldId="256"/>
            <ac:spMk id="3" creationId="{00000000-0000-0000-0000-000000000000}"/>
          </ac:spMkLst>
        </pc:spChg>
        <pc:spChg chg="del">
          <ac:chgData name="King, Seth (king9778@vandals.uidaho.edu)" userId="S::king9778@vandals.uidaho.edu::a56dc687-f457-43b3-8dbf-5df3bf0909a1" providerId="AD" clId="Web-{F24629BB-9089-85E1-07BA-BDF014F27B97}" dt="2020-09-08T17:49:21.294" v="2"/>
          <ac:spMkLst>
            <pc:docMk/>
            <pc:sldMk cId="109857222" sldId="256"/>
            <ac:spMk id="5" creationId="{727F3F19-5A4B-42AD-9A79-B8279086A6FC}"/>
          </ac:spMkLst>
        </pc:spChg>
        <pc:spChg chg="del">
          <ac:chgData name="King, Seth (king9778@vandals.uidaho.edu)" userId="S::king9778@vandals.uidaho.edu::a56dc687-f457-43b3-8dbf-5df3bf0909a1" providerId="AD" clId="Web-{F24629BB-9089-85E1-07BA-BDF014F27B97}" dt="2020-09-08T17:49:21.294" v="2"/>
          <ac:spMkLst>
            <pc:docMk/>
            <pc:sldMk cId="109857222" sldId="256"/>
            <ac:spMk id="7" creationId="{8202C37C-3123-4850-965F-F823CD438B52}"/>
          </ac:spMkLst>
        </pc:spChg>
        <pc:spChg chg="add">
          <ac:chgData name="King, Seth (king9778@vandals.uidaho.edu)" userId="S::king9778@vandals.uidaho.edu::a56dc687-f457-43b3-8dbf-5df3bf0909a1" providerId="AD" clId="Web-{F24629BB-9089-85E1-07BA-BDF014F27B97}" dt="2020-09-08T17:49:21.294" v="2"/>
          <ac:spMkLst>
            <pc:docMk/>
            <pc:sldMk cId="109857222" sldId="256"/>
            <ac:spMk id="12" creationId="{DCE1AED4-C7FF-4468-BF54-4470A0A3E283}"/>
          </ac:spMkLst>
        </pc:spChg>
        <pc:spChg chg="add">
          <ac:chgData name="King, Seth (king9778@vandals.uidaho.edu)" userId="S::king9778@vandals.uidaho.edu::a56dc687-f457-43b3-8dbf-5df3bf0909a1" providerId="AD" clId="Web-{F24629BB-9089-85E1-07BA-BDF014F27B97}" dt="2020-09-08T17:49:21.294" v="2"/>
          <ac:spMkLst>
            <pc:docMk/>
            <pc:sldMk cId="109857222" sldId="256"/>
            <ac:spMk id="14" creationId="{BDE94FAB-AA60-43B4-A2C3-3A940B9A951A}"/>
          </ac:spMkLst>
        </pc:spChg>
        <pc:picChg chg="add mod ord">
          <ac:chgData name="King, Seth (king9778@vandals.uidaho.edu)" userId="S::king9778@vandals.uidaho.edu::a56dc687-f457-43b3-8dbf-5df3bf0909a1" providerId="AD" clId="Web-{F24629BB-9089-85E1-07BA-BDF014F27B97}" dt="2020-09-08T17:49:21.294" v="2"/>
          <ac:picMkLst>
            <pc:docMk/>
            <pc:sldMk cId="109857222" sldId="256"/>
            <ac:picMk id="4" creationId="{89F90648-1EF4-4350-8383-8D5CBE7692C5}"/>
          </ac:picMkLst>
        </pc:picChg>
        <pc:picChg chg="del">
          <ac:chgData name="King, Seth (king9778@vandals.uidaho.edu)" userId="S::king9778@vandals.uidaho.edu::a56dc687-f457-43b3-8dbf-5df3bf0909a1" providerId="AD" clId="Web-{F24629BB-9089-85E1-07BA-BDF014F27B97}" dt="2020-09-08T17:49:15.825" v="1"/>
          <ac:picMkLst>
            <pc:docMk/>
            <pc:sldMk cId="109857222" sldId="256"/>
            <ac:picMk id="6" creationId="{E795AAC2-C661-4117-BABE-929086A167A1}"/>
          </ac:picMkLst>
        </pc:picChg>
      </pc:sldChg>
      <pc:sldChg chg="addSp modSp new">
        <pc:chgData name="King, Seth (king9778@vandals.uidaho.edu)" userId="S::king9778@vandals.uidaho.edu::a56dc687-f457-43b3-8dbf-5df3bf0909a1" providerId="AD" clId="Web-{F24629BB-9089-85E1-07BA-BDF014F27B97}" dt="2020-09-08T17:50:55.674" v="55" actId="20577"/>
        <pc:sldMkLst>
          <pc:docMk/>
          <pc:sldMk cId="705751958" sldId="257"/>
        </pc:sldMkLst>
        <pc:spChg chg="add mod">
          <ac:chgData name="King, Seth (king9778@vandals.uidaho.edu)" userId="S::king9778@vandals.uidaho.edu::a56dc687-f457-43b3-8dbf-5df3bf0909a1" providerId="AD" clId="Web-{F24629BB-9089-85E1-07BA-BDF014F27B97}" dt="2020-09-08T17:50:55.674" v="55" actId="20577"/>
          <ac:spMkLst>
            <pc:docMk/>
            <pc:sldMk cId="705751958" sldId="257"/>
            <ac:spMk id="2" creationId="{854534CC-7597-442E-B4D9-5A7FBB4ED445}"/>
          </ac:spMkLst>
        </pc:spChg>
      </pc:sldChg>
      <pc:sldChg chg="addSp modSp new">
        <pc:chgData name="King, Seth (king9778@vandals.uidaho.edu)" userId="S::king9778@vandals.uidaho.edu::a56dc687-f457-43b3-8dbf-5df3bf0909a1" providerId="AD" clId="Web-{F24629BB-9089-85E1-07BA-BDF014F27B97}" dt="2020-09-08T17:51:39.567" v="126" actId="20577"/>
        <pc:sldMkLst>
          <pc:docMk/>
          <pc:sldMk cId="2981609166" sldId="258"/>
        </pc:sldMkLst>
        <pc:spChg chg="add mod">
          <ac:chgData name="King, Seth (king9778@vandals.uidaho.edu)" userId="S::king9778@vandals.uidaho.edu::a56dc687-f457-43b3-8dbf-5df3bf0909a1" providerId="AD" clId="Web-{F24629BB-9089-85E1-07BA-BDF014F27B97}" dt="2020-09-08T17:51:39.567" v="126" actId="20577"/>
          <ac:spMkLst>
            <pc:docMk/>
            <pc:sldMk cId="2981609166" sldId="258"/>
            <ac:spMk id="2" creationId="{F27DEBD4-50BA-4DDE-BB51-9A31EFAF9CEC}"/>
          </ac:spMkLst>
        </pc:spChg>
      </pc:sldChg>
      <pc:sldChg chg="addSp modSp new">
        <pc:chgData name="King, Seth (king9778@vandals.uidaho.edu)" userId="S::king9778@vandals.uidaho.edu::a56dc687-f457-43b3-8dbf-5df3bf0909a1" providerId="AD" clId="Web-{F24629BB-9089-85E1-07BA-BDF014F27B97}" dt="2020-09-08T17:52:19.101" v="144" actId="20577"/>
        <pc:sldMkLst>
          <pc:docMk/>
          <pc:sldMk cId="3676765284" sldId="259"/>
        </pc:sldMkLst>
        <pc:spChg chg="add mod">
          <ac:chgData name="King, Seth (king9778@vandals.uidaho.edu)" userId="S::king9778@vandals.uidaho.edu::a56dc687-f457-43b3-8dbf-5df3bf0909a1" providerId="AD" clId="Web-{F24629BB-9089-85E1-07BA-BDF014F27B97}" dt="2020-09-08T17:52:19.101" v="144" actId="20577"/>
          <ac:spMkLst>
            <pc:docMk/>
            <pc:sldMk cId="3676765284" sldId="259"/>
            <ac:spMk id="2" creationId="{BD46F508-7A97-42ED-ACE6-03C34907DD71}"/>
          </ac:spMkLst>
        </pc:spChg>
      </pc:sldChg>
      <pc:sldChg chg="addSp modSp new">
        <pc:chgData name="King, Seth (king9778@vandals.uidaho.edu)" userId="S::king9778@vandals.uidaho.edu::a56dc687-f457-43b3-8dbf-5df3bf0909a1" providerId="AD" clId="Web-{F24629BB-9089-85E1-07BA-BDF014F27B97}" dt="2020-09-08T17:54:31.889" v="270" actId="20577"/>
        <pc:sldMkLst>
          <pc:docMk/>
          <pc:sldMk cId="2624800290" sldId="260"/>
        </pc:sldMkLst>
        <pc:spChg chg="add mod">
          <ac:chgData name="King, Seth (king9778@vandals.uidaho.edu)" userId="S::king9778@vandals.uidaho.edu::a56dc687-f457-43b3-8dbf-5df3bf0909a1" providerId="AD" clId="Web-{F24629BB-9089-85E1-07BA-BDF014F27B97}" dt="2020-09-08T17:54:31.889" v="270" actId="20577"/>
          <ac:spMkLst>
            <pc:docMk/>
            <pc:sldMk cId="2624800290" sldId="260"/>
            <ac:spMk id="2" creationId="{BA6FC3F0-0C50-4BDA-97D8-1498B428FC4C}"/>
          </ac:spMkLst>
        </pc:spChg>
      </pc:sldChg>
      <pc:sldChg chg="addSp modSp new">
        <pc:chgData name="King, Seth (king9778@vandals.uidaho.edu)" userId="S::king9778@vandals.uidaho.edu::a56dc687-f457-43b3-8dbf-5df3bf0909a1" providerId="AD" clId="Web-{F24629BB-9089-85E1-07BA-BDF014F27B97}" dt="2020-09-08T17:52:53.993" v="183" actId="20577"/>
        <pc:sldMkLst>
          <pc:docMk/>
          <pc:sldMk cId="1291691649" sldId="261"/>
        </pc:sldMkLst>
        <pc:spChg chg="add mod">
          <ac:chgData name="King, Seth (king9778@vandals.uidaho.edu)" userId="S::king9778@vandals.uidaho.edu::a56dc687-f457-43b3-8dbf-5df3bf0909a1" providerId="AD" clId="Web-{F24629BB-9089-85E1-07BA-BDF014F27B97}" dt="2020-09-08T17:52:53.993" v="183" actId="20577"/>
          <ac:spMkLst>
            <pc:docMk/>
            <pc:sldMk cId="1291691649" sldId="261"/>
            <ac:spMk id="2" creationId="{F6A82F8A-5C51-40BD-B0B8-3BA846200BEE}"/>
          </ac:spMkLst>
        </pc:spChg>
      </pc:sldChg>
    </pc:docChg>
  </pc:docChgLst>
  <pc:docChgLst>
    <pc:chgData name="King, Seth (king9778@vandals.uidaho.edu)" userId="S::king9778@vandals.uidaho.edu::a56dc687-f457-43b3-8dbf-5df3bf0909a1" providerId="AD" clId="Web-{9B706D48-94B6-B04B-5135-7477E37EE894}"/>
    <pc:docChg chg="addSld modSld">
      <pc:chgData name="King, Seth (king9778@vandals.uidaho.edu)" userId="S::king9778@vandals.uidaho.edu::a56dc687-f457-43b3-8dbf-5df3bf0909a1" providerId="AD" clId="Web-{9B706D48-94B6-B04B-5135-7477E37EE894}" dt="2020-09-10T17:30:13.536" v="470" actId="20577"/>
      <pc:docMkLst>
        <pc:docMk/>
      </pc:docMkLst>
      <pc:sldChg chg="addSp delSp modSp">
        <pc:chgData name="King, Seth (king9778@vandals.uidaho.edu)" userId="S::king9778@vandals.uidaho.edu::a56dc687-f457-43b3-8dbf-5df3bf0909a1" providerId="AD" clId="Web-{9B706D48-94B6-B04B-5135-7477E37EE894}" dt="2020-09-10T17:28:26.781" v="396" actId="20577"/>
        <pc:sldMkLst>
          <pc:docMk/>
          <pc:sldMk cId="3676765284" sldId="259"/>
        </pc:sldMkLst>
        <pc:spChg chg="add mod">
          <ac:chgData name="King, Seth (king9778@vandals.uidaho.edu)" userId="S::king9778@vandals.uidaho.edu::a56dc687-f457-43b3-8dbf-5df3bf0909a1" providerId="AD" clId="Web-{9B706D48-94B6-B04B-5135-7477E37EE894}" dt="2020-09-10T17:26:51.120" v="130" actId="1076"/>
          <ac:spMkLst>
            <pc:docMk/>
            <pc:sldMk cId="3676765284" sldId="259"/>
            <ac:spMk id="7" creationId="{35F08F7A-2532-4BAD-AC4D-AE1D6F90BE83}"/>
          </ac:spMkLst>
        </pc:spChg>
        <pc:spChg chg="add del mod">
          <ac:chgData name="King, Seth (king9778@vandals.uidaho.edu)" userId="S::king9778@vandals.uidaho.edu::a56dc687-f457-43b3-8dbf-5df3bf0909a1" providerId="AD" clId="Web-{9B706D48-94B6-B04B-5135-7477E37EE894}" dt="2020-09-10T17:26:05.742" v="23"/>
          <ac:spMkLst>
            <pc:docMk/>
            <pc:sldMk cId="3676765284" sldId="259"/>
            <ac:spMk id="8" creationId="{B88C0711-F914-4790-8B3C-43D11FC329A5}"/>
          </ac:spMkLst>
        </pc:spChg>
        <pc:spChg chg="mod">
          <ac:chgData name="King, Seth (king9778@vandals.uidaho.edu)" userId="S::king9778@vandals.uidaho.edu::a56dc687-f457-43b3-8dbf-5df3bf0909a1" providerId="AD" clId="Web-{9B706D48-94B6-B04B-5135-7477E37EE894}" dt="2020-09-10T17:28:26.781" v="396" actId="20577"/>
          <ac:spMkLst>
            <pc:docMk/>
            <pc:sldMk cId="3676765284" sldId="259"/>
            <ac:spMk id="15" creationId="{D07518CD-C458-4E33-BD59-17CCFA5AEF7E}"/>
          </ac:spMkLst>
        </pc:spChg>
        <pc:cxnChg chg="add mod">
          <ac:chgData name="King, Seth (king9778@vandals.uidaho.edu)" userId="S::king9778@vandals.uidaho.edu::a56dc687-f457-43b3-8dbf-5df3bf0909a1" providerId="AD" clId="Web-{9B706D48-94B6-B04B-5135-7477E37EE894}" dt="2020-09-10T17:25:48.038" v="19" actId="14100"/>
          <ac:cxnSpMkLst>
            <pc:docMk/>
            <pc:sldMk cId="3676765284" sldId="259"/>
            <ac:cxnSpMk id="3" creationId="{6319C232-AA6D-46B1-9013-093AA6999911}"/>
          </ac:cxnSpMkLst>
        </pc:cxnChg>
        <pc:cxnChg chg="add del mod">
          <ac:chgData name="King, Seth (king9778@vandals.uidaho.edu)" userId="S::king9778@vandals.uidaho.edu::a56dc687-f457-43b3-8dbf-5df3bf0909a1" providerId="AD" clId="Web-{9B706D48-94B6-B04B-5135-7477E37EE894}" dt="2020-09-10T17:24:22.425" v="3"/>
          <ac:cxnSpMkLst>
            <pc:docMk/>
            <pc:sldMk cId="3676765284" sldId="259"/>
            <ac:cxnSpMk id="6" creationId="{3BDAA614-801E-48E5-BC4E-B0F6BCFE93F0}"/>
          </ac:cxnSpMkLst>
        </pc:cxnChg>
        <pc:cxnChg chg="add mod">
          <ac:chgData name="King, Seth (king9778@vandals.uidaho.edu)" userId="S::king9778@vandals.uidaho.edu::a56dc687-f457-43b3-8dbf-5df3bf0909a1" providerId="AD" clId="Web-{9B706D48-94B6-B04B-5135-7477E37EE894}" dt="2020-09-10T17:25:45.351" v="18" actId="14100"/>
          <ac:cxnSpMkLst>
            <pc:docMk/>
            <pc:sldMk cId="3676765284" sldId="259"/>
            <ac:cxnSpMk id="16" creationId="{F76B34E7-05BA-410B-9C7A-CD05A3C2AAD6}"/>
          </ac:cxnSpMkLst>
        </pc:cxnChg>
        <pc:cxnChg chg="add mod">
          <ac:chgData name="King, Seth (king9778@vandals.uidaho.edu)" userId="S::king9778@vandals.uidaho.edu::a56dc687-f457-43b3-8dbf-5df3bf0909a1" providerId="AD" clId="Web-{9B706D48-94B6-B04B-5135-7477E37EE894}" dt="2020-09-10T17:25:37.288" v="17" actId="14100"/>
          <ac:cxnSpMkLst>
            <pc:docMk/>
            <pc:sldMk cId="3676765284" sldId="259"/>
            <ac:cxnSpMk id="17" creationId="{2A4C9F66-8393-454C-8F5C-F7B1B056A25E}"/>
          </ac:cxnSpMkLst>
        </pc:cxnChg>
      </pc:sldChg>
      <pc:sldChg chg="modSp">
        <pc:chgData name="King, Seth (king9778@vandals.uidaho.edu)" userId="S::king9778@vandals.uidaho.edu::a56dc687-f457-43b3-8dbf-5df3bf0909a1" providerId="AD" clId="Web-{9B706D48-94B6-B04B-5135-7477E37EE894}" dt="2020-09-10T17:29:32.565" v="411" actId="20577"/>
        <pc:sldMkLst>
          <pc:docMk/>
          <pc:sldMk cId="2624800290" sldId="260"/>
        </pc:sldMkLst>
        <pc:spChg chg="mod">
          <ac:chgData name="King, Seth (king9778@vandals.uidaho.edu)" userId="S::king9778@vandals.uidaho.edu::a56dc687-f457-43b3-8dbf-5df3bf0909a1" providerId="AD" clId="Web-{9B706D48-94B6-B04B-5135-7477E37EE894}" dt="2020-09-10T17:29:32.565" v="411" actId="20577"/>
          <ac:spMkLst>
            <pc:docMk/>
            <pc:sldMk cId="2624800290" sldId="260"/>
            <ac:spMk id="2" creationId="{BA6FC3F0-0C50-4BDA-97D8-1498B428FC4C}"/>
          </ac:spMkLst>
        </pc:spChg>
      </pc:sldChg>
      <pc:sldChg chg="addSp modSp">
        <pc:chgData name="King, Seth (king9778@vandals.uidaho.edu)" userId="S::king9778@vandals.uidaho.edu::a56dc687-f457-43b3-8dbf-5df3bf0909a1" providerId="AD" clId="Web-{9B706D48-94B6-B04B-5135-7477E37EE894}" dt="2020-09-10T17:28:12.030" v="386" actId="14100"/>
        <pc:sldMkLst>
          <pc:docMk/>
          <pc:sldMk cId="3984270604" sldId="262"/>
        </pc:sldMkLst>
        <pc:spChg chg="add mod">
          <ac:chgData name="King, Seth (king9778@vandals.uidaho.edu)" userId="S::king9778@vandals.uidaho.edu::a56dc687-f457-43b3-8dbf-5df3bf0909a1" providerId="AD" clId="Web-{9B706D48-94B6-B04B-5135-7477E37EE894}" dt="2020-09-10T17:28:12.030" v="386" actId="14100"/>
          <ac:spMkLst>
            <pc:docMk/>
            <pc:sldMk cId="3984270604" sldId="262"/>
            <ac:spMk id="5" creationId="{498805B8-32A8-43C7-9CF1-E541EC348B3A}"/>
          </ac:spMkLst>
        </pc:spChg>
      </pc:sldChg>
      <pc:sldChg chg="addSp modSp new">
        <pc:chgData name="King, Seth (king9778@vandals.uidaho.edu)" userId="S::king9778@vandals.uidaho.edu::a56dc687-f457-43b3-8dbf-5df3bf0909a1" providerId="AD" clId="Web-{9B706D48-94B6-B04B-5135-7477E37EE894}" dt="2020-09-10T17:30:13.536" v="469" actId="20577"/>
        <pc:sldMkLst>
          <pc:docMk/>
          <pc:sldMk cId="2616076374" sldId="268"/>
        </pc:sldMkLst>
        <pc:spChg chg="add mod">
          <ac:chgData name="King, Seth (king9778@vandals.uidaho.edu)" userId="S::king9778@vandals.uidaho.edu::a56dc687-f457-43b3-8dbf-5df3bf0909a1" providerId="AD" clId="Web-{9B706D48-94B6-B04B-5135-7477E37EE894}" dt="2020-09-10T17:30:13.536" v="469" actId="20577"/>
          <ac:spMkLst>
            <pc:docMk/>
            <pc:sldMk cId="2616076374" sldId="268"/>
            <ac:spMk id="4" creationId="{BE5C7E6A-9180-4870-B5E7-8F79A4C6814A}"/>
          </ac:spMkLst>
        </pc:spChg>
        <pc:picChg chg="add">
          <ac:chgData name="King, Seth (king9778@vandals.uidaho.edu)" userId="S::king9778@vandals.uidaho.edu::a56dc687-f457-43b3-8dbf-5df3bf0909a1" providerId="AD" clId="Web-{9B706D48-94B6-B04B-5135-7477E37EE894}" dt="2020-09-10T17:29:47.253" v="415"/>
          <ac:picMkLst>
            <pc:docMk/>
            <pc:sldMk cId="2616076374" sldId="268"/>
            <ac:picMk id="3" creationId="{8A000EAE-0411-4E85-B1FC-52ACABAD859F}"/>
          </ac:picMkLst>
        </pc:picChg>
      </pc:sldChg>
    </pc:docChg>
  </pc:docChgLst>
  <pc:docChgLst>
    <pc:chgData name="Stewart, Taylor (stew5398@vandals.uidaho.edu)" userId="S::stew5398@vandals.uidaho.edu::505d530c-a025-42eb-886b-0ebdb5f7a9e0" providerId="AD" clId="Web-{60AB0649-1523-C477-629A-CFCA5EE6DF3E}"/>
    <pc:docChg chg="modSld">
      <pc:chgData name="Stewart, Taylor (stew5398@vandals.uidaho.edu)" userId="S::stew5398@vandals.uidaho.edu::505d530c-a025-42eb-886b-0ebdb5f7a9e0" providerId="AD" clId="Web-{60AB0649-1523-C477-629A-CFCA5EE6DF3E}" dt="2020-09-14T21:18:20.765" v="405" actId="14100"/>
      <pc:docMkLst>
        <pc:docMk/>
      </pc:docMkLst>
      <pc:sldChg chg="addSp modSp">
        <pc:chgData name="Stewart, Taylor (stew5398@vandals.uidaho.edu)" userId="S::stew5398@vandals.uidaho.edu::505d530c-a025-42eb-886b-0ebdb5f7a9e0" providerId="AD" clId="Web-{60AB0649-1523-C477-629A-CFCA5EE6DF3E}" dt="2020-09-14T21:07:24.773" v="361" actId="1076"/>
        <pc:sldMkLst>
          <pc:docMk/>
          <pc:sldMk cId="2981609166" sldId="258"/>
        </pc:sldMkLst>
        <pc:spChg chg="mod">
          <ac:chgData name="Stewart, Taylor (stew5398@vandals.uidaho.edu)" userId="S::stew5398@vandals.uidaho.edu::505d530c-a025-42eb-886b-0ebdb5f7a9e0" providerId="AD" clId="Web-{60AB0649-1523-C477-629A-CFCA5EE6DF3E}" dt="2020-09-14T21:03:10.977" v="345" actId="20577"/>
          <ac:spMkLst>
            <pc:docMk/>
            <pc:sldMk cId="2981609166" sldId="258"/>
            <ac:spMk id="7" creationId="{4F826471-886F-452B-9637-9D615ACB9B0C}"/>
          </ac:spMkLst>
        </pc:spChg>
        <pc:spChg chg="mod">
          <ac:chgData name="Stewart, Taylor (stew5398@vandals.uidaho.edu)" userId="S::stew5398@vandals.uidaho.edu::505d530c-a025-42eb-886b-0ebdb5f7a9e0" providerId="AD" clId="Web-{60AB0649-1523-C477-629A-CFCA5EE6DF3E}" dt="2020-09-14T21:03:20.462" v="354" actId="20577"/>
          <ac:spMkLst>
            <pc:docMk/>
            <pc:sldMk cId="2981609166" sldId="258"/>
            <ac:spMk id="8" creationId="{9A188333-74FB-4130-95B8-F13A88A1BDC0}"/>
          </ac:spMkLst>
        </pc:spChg>
        <pc:picChg chg="add mod">
          <ac:chgData name="Stewart, Taylor (stew5398@vandals.uidaho.edu)" userId="S::stew5398@vandals.uidaho.edu::505d530c-a025-42eb-886b-0ebdb5f7a9e0" providerId="AD" clId="Web-{60AB0649-1523-C477-629A-CFCA5EE6DF3E}" dt="2020-09-14T21:07:24.773" v="361" actId="1076"/>
          <ac:picMkLst>
            <pc:docMk/>
            <pc:sldMk cId="2981609166" sldId="258"/>
            <ac:picMk id="13" creationId="{18120C21-D7A4-4F2C-BCAE-DAB30040ED9A}"/>
          </ac:picMkLst>
        </pc:picChg>
      </pc:sldChg>
      <pc:sldChg chg="addSp delSp modSp">
        <pc:chgData name="Stewart, Taylor (stew5398@vandals.uidaho.edu)" userId="S::stew5398@vandals.uidaho.edu::505d530c-a025-42eb-886b-0ebdb5f7a9e0" providerId="AD" clId="Web-{60AB0649-1523-C477-629A-CFCA5EE6DF3E}" dt="2020-09-14T21:02:01.379" v="344"/>
        <pc:sldMkLst>
          <pc:docMk/>
          <pc:sldMk cId="2378588793" sldId="263"/>
        </pc:sldMkLst>
        <pc:spChg chg="add mod">
          <ac:chgData name="Stewart, Taylor (stew5398@vandals.uidaho.edu)" userId="S::stew5398@vandals.uidaho.edu::505d530c-a025-42eb-886b-0ebdb5f7a9e0" providerId="AD" clId="Web-{60AB0649-1523-C477-629A-CFCA5EE6DF3E}" dt="2020-09-14T20:54:11.742" v="304" actId="14100"/>
          <ac:spMkLst>
            <pc:docMk/>
            <pc:sldMk cId="2378588793" sldId="263"/>
            <ac:spMk id="3" creationId="{EEDB2783-B63B-43B8-B3ED-5D342EB1F689}"/>
          </ac:spMkLst>
        </pc:spChg>
        <pc:spChg chg="add del mod">
          <ac:chgData name="Stewart, Taylor (stew5398@vandals.uidaho.edu)" userId="S::stew5398@vandals.uidaho.edu::505d530c-a025-42eb-886b-0ebdb5f7a9e0" providerId="AD" clId="Web-{60AB0649-1523-C477-629A-CFCA5EE6DF3E}" dt="2020-09-14T21:02:01.379" v="344"/>
          <ac:spMkLst>
            <pc:docMk/>
            <pc:sldMk cId="2378588793" sldId="263"/>
            <ac:spMk id="13" creationId="{2A77DC20-ABD6-452D-8058-CE4F337410AA}"/>
          </ac:spMkLst>
        </pc:spChg>
        <pc:picChg chg="add mod">
          <ac:chgData name="Stewart, Taylor (stew5398@vandals.uidaho.edu)" userId="S::stew5398@vandals.uidaho.edu::505d530c-a025-42eb-886b-0ebdb5f7a9e0" providerId="AD" clId="Web-{60AB0649-1523-C477-629A-CFCA5EE6DF3E}" dt="2020-09-14T20:56:09.671" v="309" actId="1076"/>
          <ac:picMkLst>
            <pc:docMk/>
            <pc:sldMk cId="2378588793" sldId="263"/>
            <ac:picMk id="6" creationId="{7DC80CA0-0178-468E-B1EC-D0FF38FEDE26}"/>
          </ac:picMkLst>
        </pc:picChg>
        <pc:picChg chg="add mod">
          <ac:chgData name="Stewart, Taylor (stew5398@vandals.uidaho.edu)" userId="S::stew5398@vandals.uidaho.edu::505d530c-a025-42eb-886b-0ebdb5f7a9e0" providerId="AD" clId="Web-{60AB0649-1523-C477-629A-CFCA5EE6DF3E}" dt="2020-09-14T20:58:35.649" v="314" actId="1076"/>
          <ac:picMkLst>
            <pc:docMk/>
            <pc:sldMk cId="2378588793" sldId="263"/>
            <ac:picMk id="7" creationId="{40B0E08E-BBF8-427C-8F6B-274BAEDDBB9C}"/>
          </ac:picMkLst>
        </pc:picChg>
        <pc:picChg chg="add mod">
          <ac:chgData name="Stewart, Taylor (stew5398@vandals.uidaho.edu)" userId="S::stew5398@vandals.uidaho.edu::505d530c-a025-42eb-886b-0ebdb5f7a9e0" providerId="AD" clId="Web-{60AB0649-1523-C477-629A-CFCA5EE6DF3E}" dt="2020-09-14T20:59:01.447" v="318" actId="1076"/>
          <ac:picMkLst>
            <pc:docMk/>
            <pc:sldMk cId="2378588793" sldId="263"/>
            <ac:picMk id="8" creationId="{C63F14F8-5876-4D58-A699-E01345BE5817}"/>
          </ac:picMkLst>
        </pc:picChg>
        <pc:picChg chg="add mod">
          <ac:chgData name="Stewart, Taylor (stew5398@vandals.uidaho.edu)" userId="S::stew5398@vandals.uidaho.edu::505d530c-a025-42eb-886b-0ebdb5f7a9e0" providerId="AD" clId="Web-{60AB0649-1523-C477-629A-CFCA5EE6DF3E}" dt="2020-09-14T20:59:12.854" v="320" actId="1076"/>
          <ac:picMkLst>
            <pc:docMk/>
            <pc:sldMk cId="2378588793" sldId="263"/>
            <ac:picMk id="9" creationId="{8D44B752-16B2-475D-844C-BCCFF292179A}"/>
          </ac:picMkLst>
        </pc:picChg>
        <pc:picChg chg="add del mod">
          <ac:chgData name="Stewart, Taylor (stew5398@vandals.uidaho.edu)" userId="S::stew5398@vandals.uidaho.edu::505d530c-a025-42eb-886b-0ebdb5f7a9e0" providerId="AD" clId="Web-{60AB0649-1523-C477-629A-CFCA5EE6DF3E}" dt="2020-09-14T21:00:32.859" v="328" actId="1076"/>
          <ac:picMkLst>
            <pc:docMk/>
            <pc:sldMk cId="2378588793" sldId="263"/>
            <ac:picMk id="10" creationId="{3AD60DA5-D7CB-4370-8ECB-5FB32B6C8352}"/>
          </ac:picMkLst>
        </pc:picChg>
        <pc:picChg chg="add mod">
          <ac:chgData name="Stewart, Taylor (stew5398@vandals.uidaho.edu)" userId="S::stew5398@vandals.uidaho.edu::505d530c-a025-42eb-886b-0ebdb5f7a9e0" providerId="AD" clId="Web-{60AB0649-1523-C477-629A-CFCA5EE6DF3E}" dt="2020-09-14T21:00:42.609" v="330" actId="1076"/>
          <ac:picMkLst>
            <pc:docMk/>
            <pc:sldMk cId="2378588793" sldId="263"/>
            <ac:picMk id="11" creationId="{0149C429-AAC1-4C5B-945E-FFDA5E0E7EFC}"/>
          </ac:picMkLst>
        </pc:picChg>
        <pc:picChg chg="add mod">
          <ac:chgData name="Stewart, Taylor (stew5398@vandals.uidaho.edu)" userId="S::stew5398@vandals.uidaho.edu::505d530c-a025-42eb-886b-0ebdb5f7a9e0" providerId="AD" clId="Web-{60AB0649-1523-C477-629A-CFCA5EE6DF3E}" dt="2020-09-14T21:00:49.985" v="332" actId="1076"/>
          <ac:picMkLst>
            <pc:docMk/>
            <pc:sldMk cId="2378588793" sldId="263"/>
            <ac:picMk id="12" creationId="{F0A654A8-2C5C-4DD3-BD96-9CB113A297CB}"/>
          </ac:picMkLst>
        </pc:picChg>
      </pc:sldChg>
      <pc:sldChg chg="addSp delSp modSp">
        <pc:chgData name="Stewart, Taylor (stew5398@vandals.uidaho.edu)" userId="S::stew5398@vandals.uidaho.edu::505d530c-a025-42eb-886b-0ebdb5f7a9e0" providerId="AD" clId="Web-{60AB0649-1523-C477-629A-CFCA5EE6DF3E}" dt="2020-09-14T21:18:20.765" v="405" actId="14100"/>
        <pc:sldMkLst>
          <pc:docMk/>
          <pc:sldMk cId="2274689099" sldId="272"/>
        </pc:sldMkLst>
        <pc:spChg chg="ord">
          <ac:chgData name="Stewart, Taylor (stew5398@vandals.uidaho.edu)" userId="S::stew5398@vandals.uidaho.edu::505d530c-a025-42eb-886b-0ebdb5f7a9e0" providerId="AD" clId="Web-{60AB0649-1523-C477-629A-CFCA5EE6DF3E}" dt="2020-09-14T21:14:38.987" v="369"/>
          <ac:spMkLst>
            <pc:docMk/>
            <pc:sldMk cId="2274689099" sldId="272"/>
            <ac:spMk id="19" creationId="{383797F4-24D1-4B97-AE2D-207B45D50F91}"/>
          </ac:spMkLst>
        </pc:spChg>
        <pc:spChg chg="mod">
          <ac:chgData name="Stewart, Taylor (stew5398@vandals.uidaho.edu)" userId="S::stew5398@vandals.uidaho.edu::505d530c-a025-42eb-886b-0ebdb5f7a9e0" providerId="AD" clId="Web-{60AB0649-1523-C477-629A-CFCA5EE6DF3E}" dt="2020-09-14T17:23:14.618" v="63" actId="1076"/>
          <ac:spMkLst>
            <pc:docMk/>
            <pc:sldMk cId="2274689099" sldId="272"/>
            <ac:spMk id="23" creationId="{940FDB00-31DF-4233-8141-884EBBCB0911}"/>
          </ac:spMkLst>
        </pc:spChg>
        <pc:spChg chg="mod">
          <ac:chgData name="Stewart, Taylor (stew5398@vandals.uidaho.edu)" userId="S::stew5398@vandals.uidaho.edu::505d530c-a025-42eb-886b-0ebdb5f7a9e0" providerId="AD" clId="Web-{60AB0649-1523-C477-629A-CFCA5EE6DF3E}" dt="2020-09-14T17:25:16.280" v="93" actId="20577"/>
          <ac:spMkLst>
            <pc:docMk/>
            <pc:sldMk cId="2274689099" sldId="272"/>
            <ac:spMk id="29" creationId="{326876A0-6956-4BD0-AC89-98D04956E69B}"/>
          </ac:spMkLst>
        </pc:spChg>
        <pc:spChg chg="add del mod">
          <ac:chgData name="Stewart, Taylor (stew5398@vandals.uidaho.edu)" userId="S::stew5398@vandals.uidaho.edu::505d530c-a025-42eb-886b-0ebdb5f7a9e0" providerId="AD" clId="Web-{60AB0649-1523-C477-629A-CFCA5EE6DF3E}" dt="2020-09-14T19:51:12.767" v="99"/>
          <ac:spMkLst>
            <pc:docMk/>
            <pc:sldMk cId="2274689099" sldId="272"/>
            <ac:spMk id="32" creationId="{16D1E59B-80B8-4E20-9773-CE055C955B76}"/>
          </ac:spMkLst>
        </pc:spChg>
        <pc:spChg chg="add del mod">
          <ac:chgData name="Stewart, Taylor (stew5398@vandals.uidaho.edu)" userId="S::stew5398@vandals.uidaho.edu::505d530c-a025-42eb-886b-0ebdb5f7a9e0" providerId="AD" clId="Web-{60AB0649-1523-C477-629A-CFCA5EE6DF3E}" dt="2020-09-14T19:51:15.282" v="103"/>
          <ac:spMkLst>
            <pc:docMk/>
            <pc:sldMk cId="2274689099" sldId="272"/>
            <ac:spMk id="34" creationId="{AF3FB867-8F03-4F8C-8E49-825D51F0BC06}"/>
          </ac:spMkLst>
        </pc:spChg>
        <pc:spChg chg="mod">
          <ac:chgData name="Stewart, Taylor (stew5398@vandals.uidaho.edu)" userId="S::stew5398@vandals.uidaho.edu::505d530c-a025-42eb-886b-0ebdb5f7a9e0" providerId="AD" clId="Web-{60AB0649-1523-C477-629A-CFCA5EE6DF3E}" dt="2020-09-14T21:10:03.283" v="362" actId="20577"/>
          <ac:spMkLst>
            <pc:docMk/>
            <pc:sldMk cId="2274689099" sldId="272"/>
            <ac:spMk id="46" creationId="{B407FDCE-F290-4631-AA6F-B669053C5DF0}"/>
          </ac:spMkLst>
        </pc:spChg>
        <pc:spChg chg="mod">
          <ac:chgData name="Stewart, Taylor (stew5398@vandals.uidaho.edu)" userId="S::stew5398@vandals.uidaho.edu::505d530c-a025-42eb-886b-0ebdb5f7a9e0" providerId="AD" clId="Web-{60AB0649-1523-C477-629A-CFCA5EE6DF3E}" dt="2020-09-14T19:52:17.973" v="145" actId="1076"/>
          <ac:spMkLst>
            <pc:docMk/>
            <pc:sldMk cId="2274689099" sldId="272"/>
            <ac:spMk id="48" creationId="{B5DCABCF-AC7D-4888-B5D4-A865F8741977}"/>
          </ac:spMkLst>
        </pc:spChg>
        <pc:cxnChg chg="mod">
          <ac:chgData name="Stewart, Taylor (stew5398@vandals.uidaho.edu)" userId="S::stew5398@vandals.uidaho.edu::505d530c-a025-42eb-886b-0ebdb5f7a9e0" providerId="AD" clId="Web-{60AB0649-1523-C477-629A-CFCA5EE6DF3E}" dt="2020-09-14T21:18:20.765" v="405" actId="14100"/>
          <ac:cxnSpMkLst>
            <pc:docMk/>
            <pc:sldMk cId="2274689099" sldId="272"/>
            <ac:cxnSpMk id="50" creationId="{D3C3E834-E940-40BA-BDA1-A0D3462E9DC8}"/>
          </ac:cxnSpMkLst>
        </pc:cxnChg>
        <pc:cxnChg chg="mod">
          <ac:chgData name="Stewart, Taylor (stew5398@vandals.uidaho.edu)" userId="S::stew5398@vandals.uidaho.edu::505d530c-a025-42eb-886b-0ebdb5f7a9e0" providerId="AD" clId="Web-{60AB0649-1523-C477-629A-CFCA5EE6DF3E}" dt="2020-09-14T21:18:06.218" v="401" actId="14100"/>
          <ac:cxnSpMkLst>
            <pc:docMk/>
            <pc:sldMk cId="2274689099" sldId="272"/>
            <ac:cxnSpMk id="52" creationId="{EE89B041-A73F-4574-9A24-0701FF51A39A}"/>
          </ac:cxnSpMkLst>
        </pc:cxnChg>
        <pc:cxnChg chg="add del mod">
          <ac:chgData name="Stewart, Taylor (stew5398@vandals.uidaho.edu)" userId="S::stew5398@vandals.uidaho.edu::505d530c-a025-42eb-886b-0ebdb5f7a9e0" providerId="AD" clId="Web-{60AB0649-1523-C477-629A-CFCA5EE6DF3E}" dt="2020-09-14T21:17:43.341" v="398" actId="14100"/>
          <ac:cxnSpMkLst>
            <pc:docMk/>
            <pc:sldMk cId="2274689099" sldId="272"/>
            <ac:cxnSpMk id="54" creationId="{BC471C79-BC6A-4F1F-BAAA-7A5E30D21E0E}"/>
          </ac:cxnSpMkLst>
        </pc:cxnChg>
        <pc:cxnChg chg="mod">
          <ac:chgData name="Stewart, Taylor (stew5398@vandals.uidaho.edu)" userId="S::stew5398@vandals.uidaho.edu::505d530c-a025-42eb-886b-0ebdb5f7a9e0" providerId="AD" clId="Web-{60AB0649-1523-C477-629A-CFCA5EE6DF3E}" dt="2020-09-14T21:17:50.592" v="399" actId="14100"/>
          <ac:cxnSpMkLst>
            <pc:docMk/>
            <pc:sldMk cId="2274689099" sldId="272"/>
            <ac:cxnSpMk id="56" creationId="{DA9FD9D3-A808-448E-B011-75C81716E965}"/>
          </ac:cxnSpMkLst>
        </pc:cxnChg>
        <pc:cxnChg chg="mod">
          <ac:chgData name="Stewart, Taylor (stew5398@vandals.uidaho.edu)" userId="S::stew5398@vandals.uidaho.edu::505d530c-a025-42eb-886b-0ebdb5f7a9e0" providerId="AD" clId="Web-{60AB0649-1523-C477-629A-CFCA5EE6DF3E}" dt="2020-09-14T21:17:34.013" v="396" actId="14100"/>
          <ac:cxnSpMkLst>
            <pc:docMk/>
            <pc:sldMk cId="2274689099" sldId="272"/>
            <ac:cxnSpMk id="58" creationId="{E59F3C78-C167-4768-82B9-6134F014F887}"/>
          </ac:cxnSpMkLst>
        </pc:cxnChg>
        <pc:cxnChg chg="mod">
          <ac:chgData name="Stewart, Taylor (stew5398@vandals.uidaho.edu)" userId="S::stew5398@vandals.uidaho.edu::505d530c-a025-42eb-886b-0ebdb5f7a9e0" providerId="AD" clId="Web-{60AB0649-1523-C477-629A-CFCA5EE6DF3E}" dt="2020-09-14T21:18:12.655" v="403" actId="14100"/>
          <ac:cxnSpMkLst>
            <pc:docMk/>
            <pc:sldMk cId="2274689099" sldId="272"/>
            <ac:cxnSpMk id="60" creationId="{35D0D330-B00A-4EA7-B91F-5C695B5F96DA}"/>
          </ac:cxnSpMkLst>
        </pc:cxnChg>
      </pc:sldChg>
    </pc:docChg>
  </pc:docChgLst>
  <pc:docChgLst>
    <pc:chgData name="King, Seth (king9778@vandals.uidaho.edu)" userId="S::king9778@vandals.uidaho.edu::a56dc687-f457-43b3-8dbf-5df3bf0909a1" providerId="AD" clId="Web-{25B6F478-B0FF-1988-833C-E217AA003F50}"/>
    <pc:docChg chg="modSld">
      <pc:chgData name="King, Seth (king9778@vandals.uidaho.edu)" userId="S::king9778@vandals.uidaho.edu::a56dc687-f457-43b3-8dbf-5df3bf0909a1" providerId="AD" clId="Web-{25B6F478-B0FF-1988-833C-E217AA003F50}" dt="2020-09-14T17:26:22.020" v="20" actId="20577"/>
      <pc:docMkLst>
        <pc:docMk/>
      </pc:docMkLst>
      <pc:sldChg chg="modSp">
        <pc:chgData name="King, Seth (king9778@vandals.uidaho.edu)" userId="S::king9778@vandals.uidaho.edu::a56dc687-f457-43b3-8dbf-5df3bf0909a1" providerId="AD" clId="Web-{25B6F478-B0FF-1988-833C-E217AA003F50}" dt="2020-09-14T17:26:21.254" v="19" actId="20577"/>
        <pc:sldMkLst>
          <pc:docMk/>
          <pc:sldMk cId="1406731725" sldId="271"/>
        </pc:sldMkLst>
        <pc:spChg chg="mod">
          <ac:chgData name="King, Seth (king9778@vandals.uidaho.edu)" userId="S::king9778@vandals.uidaho.edu::a56dc687-f457-43b3-8dbf-5df3bf0909a1" providerId="AD" clId="Web-{25B6F478-B0FF-1988-833C-E217AA003F50}" dt="2020-09-14T17:26:21.254" v="19" actId="20577"/>
          <ac:spMkLst>
            <pc:docMk/>
            <pc:sldMk cId="1406731725" sldId="271"/>
            <ac:spMk id="71" creationId="{DAFDF1DC-0A51-49A6-8413-EEDA8AA0FE18}"/>
          </ac:spMkLst>
        </pc:spChg>
      </pc:sldChg>
    </pc:docChg>
  </pc:docChgLst>
  <pc:docChgLst>
    <pc:chgData name="King, Seth (king9778@vandals.uidaho.edu)" userId="S::king9778@vandals.uidaho.edu::a56dc687-f457-43b3-8dbf-5df3bf0909a1" providerId="AD" clId="Web-{7F6BB3AF-B5A7-26F5-C46A-5CC18FD04274}"/>
    <pc:docChg chg="modSld">
      <pc:chgData name="King, Seth (king9778@vandals.uidaho.edu)" userId="S::king9778@vandals.uidaho.edu::a56dc687-f457-43b3-8dbf-5df3bf0909a1" providerId="AD" clId="Web-{7F6BB3AF-B5A7-26F5-C46A-5CC18FD04274}" dt="2020-09-11T02:38:44.884" v="364" actId="1076"/>
      <pc:docMkLst>
        <pc:docMk/>
      </pc:docMkLst>
      <pc:sldChg chg="addSp delSp modSp">
        <pc:chgData name="King, Seth (king9778@vandals.uidaho.edu)" userId="S::king9778@vandals.uidaho.edu::a56dc687-f457-43b3-8dbf-5df3bf0909a1" providerId="AD" clId="Web-{7F6BB3AF-B5A7-26F5-C46A-5CC18FD04274}" dt="2020-09-11T02:38:44.884" v="364" actId="1076"/>
        <pc:sldMkLst>
          <pc:docMk/>
          <pc:sldMk cId="56658374" sldId="268"/>
        </pc:sldMkLst>
        <pc:spChg chg="mod">
          <ac:chgData name="King, Seth (king9778@vandals.uidaho.edu)" userId="S::king9778@vandals.uidaho.edu::a56dc687-f457-43b3-8dbf-5df3bf0909a1" providerId="AD" clId="Web-{7F6BB3AF-B5A7-26F5-C46A-5CC18FD04274}" dt="2020-09-11T02:35:47.749" v="320" actId="20577"/>
          <ac:spMkLst>
            <pc:docMk/>
            <pc:sldMk cId="56658374" sldId="268"/>
            <ac:spMk id="2" creationId="{AF960933-DDCB-40B5-B0CB-2065987494DA}"/>
          </ac:spMkLst>
        </pc:spChg>
        <pc:spChg chg="add mod">
          <ac:chgData name="King, Seth (king9778@vandals.uidaho.edu)" userId="S::king9778@vandals.uidaho.edu::a56dc687-f457-43b3-8dbf-5df3bf0909a1" providerId="AD" clId="Web-{7F6BB3AF-B5A7-26F5-C46A-5CC18FD04274}" dt="2020-09-11T02:10:04.099" v="5"/>
          <ac:spMkLst>
            <pc:docMk/>
            <pc:sldMk cId="56658374" sldId="268"/>
            <ac:spMk id="5" creationId="{4CFAEEDA-4016-4878-A975-2EA2A4204896}"/>
          </ac:spMkLst>
        </pc:spChg>
        <pc:spChg chg="add mod">
          <ac:chgData name="King, Seth (king9778@vandals.uidaho.edu)" userId="S::king9778@vandals.uidaho.edu::a56dc687-f457-43b3-8dbf-5df3bf0909a1" providerId="AD" clId="Web-{7F6BB3AF-B5A7-26F5-C46A-5CC18FD04274}" dt="2020-09-11T02:15:54.525" v="60" actId="1076"/>
          <ac:spMkLst>
            <pc:docMk/>
            <pc:sldMk cId="56658374" sldId="268"/>
            <ac:spMk id="11" creationId="{B5DCE0DC-8438-44F1-9EF9-9934B6272135}"/>
          </ac:spMkLst>
        </pc:spChg>
        <pc:spChg chg="add mod">
          <ac:chgData name="King, Seth (king9778@vandals.uidaho.edu)" userId="S::king9778@vandals.uidaho.edu::a56dc687-f457-43b3-8dbf-5df3bf0909a1" providerId="AD" clId="Web-{7F6BB3AF-B5A7-26F5-C46A-5CC18FD04274}" dt="2020-09-11T02:14:50.850" v="57" actId="1076"/>
          <ac:spMkLst>
            <pc:docMk/>
            <pc:sldMk cId="56658374" sldId="268"/>
            <ac:spMk id="12" creationId="{38829CB3-AB9D-44F8-978A-BDDDCECA144E}"/>
          </ac:spMkLst>
        </pc:spChg>
        <pc:spChg chg="add mod">
          <ac:chgData name="King, Seth (king9778@vandals.uidaho.edu)" userId="S::king9778@vandals.uidaho.edu::a56dc687-f457-43b3-8dbf-5df3bf0909a1" providerId="AD" clId="Web-{7F6BB3AF-B5A7-26F5-C46A-5CC18FD04274}" dt="2020-09-11T02:17:20.780" v="83" actId="1076"/>
          <ac:spMkLst>
            <pc:docMk/>
            <pc:sldMk cId="56658374" sldId="268"/>
            <ac:spMk id="13" creationId="{B2314E00-40F8-4F76-8580-7F04738EA56F}"/>
          </ac:spMkLst>
        </pc:spChg>
        <pc:spChg chg="add mod">
          <ac:chgData name="King, Seth (king9778@vandals.uidaho.edu)" userId="S::king9778@vandals.uidaho.edu::a56dc687-f457-43b3-8dbf-5df3bf0909a1" providerId="AD" clId="Web-{7F6BB3AF-B5A7-26F5-C46A-5CC18FD04274}" dt="2020-09-11T02:16:36.621" v="74"/>
          <ac:spMkLst>
            <pc:docMk/>
            <pc:sldMk cId="56658374" sldId="268"/>
            <ac:spMk id="14" creationId="{2DCFA54C-5109-4075-B56D-89BA60F175E9}"/>
          </ac:spMkLst>
        </pc:spChg>
        <pc:spChg chg="add mod">
          <ac:chgData name="King, Seth (king9778@vandals.uidaho.edu)" userId="S::king9778@vandals.uidaho.edu::a56dc687-f457-43b3-8dbf-5df3bf0909a1" providerId="AD" clId="Web-{7F6BB3AF-B5A7-26F5-C46A-5CC18FD04274}" dt="2020-09-11T02:16:42.012" v="76"/>
          <ac:spMkLst>
            <pc:docMk/>
            <pc:sldMk cId="56658374" sldId="268"/>
            <ac:spMk id="15" creationId="{DA489090-1DA3-457A-BC09-5506BA373308}"/>
          </ac:spMkLst>
        </pc:spChg>
        <pc:spChg chg="add mod">
          <ac:chgData name="King, Seth (king9778@vandals.uidaho.edu)" userId="S::king9778@vandals.uidaho.edu::a56dc687-f457-43b3-8dbf-5df3bf0909a1" providerId="AD" clId="Web-{7F6BB3AF-B5A7-26F5-C46A-5CC18FD04274}" dt="2020-09-11T02:16:43.466" v="78"/>
          <ac:spMkLst>
            <pc:docMk/>
            <pc:sldMk cId="56658374" sldId="268"/>
            <ac:spMk id="16" creationId="{D951A182-9062-4C3E-A6DA-731F77E6EC21}"/>
          </ac:spMkLst>
        </pc:spChg>
        <pc:spChg chg="add mod">
          <ac:chgData name="King, Seth (king9778@vandals.uidaho.edu)" userId="S::king9778@vandals.uidaho.edu::a56dc687-f457-43b3-8dbf-5df3bf0909a1" providerId="AD" clId="Web-{7F6BB3AF-B5A7-26F5-C46A-5CC18FD04274}" dt="2020-09-11T02:16:57.591" v="81" actId="1076"/>
          <ac:spMkLst>
            <pc:docMk/>
            <pc:sldMk cId="56658374" sldId="268"/>
            <ac:spMk id="17" creationId="{C087B320-9B58-4AD8-81A2-7EAAE0AD2989}"/>
          </ac:spMkLst>
        </pc:spChg>
        <pc:spChg chg="add mod">
          <ac:chgData name="King, Seth (king9778@vandals.uidaho.edu)" userId="S::king9778@vandals.uidaho.edu::a56dc687-f457-43b3-8dbf-5df3bf0909a1" providerId="AD" clId="Web-{7F6BB3AF-B5A7-26F5-C46A-5CC18FD04274}" dt="2020-09-11T02:19:51.585" v="141" actId="1076"/>
          <ac:spMkLst>
            <pc:docMk/>
            <pc:sldMk cId="56658374" sldId="268"/>
            <ac:spMk id="18" creationId="{55D58029-74F6-4EBC-A10F-2C2035A8FC70}"/>
          </ac:spMkLst>
        </pc:spChg>
        <pc:spChg chg="add mod">
          <ac:chgData name="King, Seth (king9778@vandals.uidaho.edu)" userId="S::king9778@vandals.uidaho.edu::a56dc687-f457-43b3-8dbf-5df3bf0909a1" providerId="AD" clId="Web-{7F6BB3AF-B5A7-26F5-C46A-5CC18FD04274}" dt="2020-09-11T02:19:08.614" v="124" actId="1076"/>
          <ac:spMkLst>
            <pc:docMk/>
            <pc:sldMk cId="56658374" sldId="268"/>
            <ac:spMk id="19" creationId="{0D3FBA47-FA56-4FB5-94F8-8B489A5DF1E0}"/>
          </ac:spMkLst>
        </pc:spChg>
        <pc:spChg chg="add mod">
          <ac:chgData name="King, Seth (king9778@vandals.uidaho.edu)" userId="S::king9778@vandals.uidaho.edu::a56dc687-f457-43b3-8dbf-5df3bf0909a1" providerId="AD" clId="Web-{7F6BB3AF-B5A7-26F5-C46A-5CC18FD04274}" dt="2020-09-11T02:20:35.400" v="171" actId="1076"/>
          <ac:spMkLst>
            <pc:docMk/>
            <pc:sldMk cId="56658374" sldId="268"/>
            <ac:spMk id="20" creationId="{62257FD8-3E46-4136-9204-90AC9545A5BA}"/>
          </ac:spMkLst>
        </pc:spChg>
        <pc:spChg chg="add mod">
          <ac:chgData name="King, Seth (king9778@vandals.uidaho.edu)" userId="S::king9778@vandals.uidaho.edu::a56dc687-f457-43b3-8dbf-5df3bf0909a1" providerId="AD" clId="Web-{7F6BB3AF-B5A7-26F5-C46A-5CC18FD04274}" dt="2020-09-11T02:20:11.540" v="152" actId="1076"/>
          <ac:spMkLst>
            <pc:docMk/>
            <pc:sldMk cId="56658374" sldId="268"/>
            <ac:spMk id="21" creationId="{208EF24F-E434-4EDA-93A5-1A9E7432F061}"/>
          </ac:spMkLst>
        </pc:spChg>
        <pc:spChg chg="add mod">
          <ac:chgData name="King, Seth (king9778@vandals.uidaho.edu)" userId="S::king9778@vandals.uidaho.edu::a56dc687-f457-43b3-8dbf-5df3bf0909a1" providerId="AD" clId="Web-{7F6BB3AF-B5A7-26F5-C46A-5CC18FD04274}" dt="2020-09-11T02:18:41.300" v="108" actId="1076"/>
          <ac:spMkLst>
            <pc:docMk/>
            <pc:sldMk cId="56658374" sldId="268"/>
            <ac:spMk id="22" creationId="{538269FB-4BEE-48F5-BDC0-460B9E8C8E40}"/>
          </ac:spMkLst>
        </pc:spChg>
        <pc:spChg chg="add mod">
          <ac:chgData name="King, Seth (king9778@vandals.uidaho.edu)" userId="S::king9778@vandals.uidaho.edu::a56dc687-f457-43b3-8dbf-5df3bf0909a1" providerId="AD" clId="Web-{7F6BB3AF-B5A7-26F5-C46A-5CC18FD04274}" dt="2020-09-11T02:26:22.123" v="203" actId="1076"/>
          <ac:spMkLst>
            <pc:docMk/>
            <pc:sldMk cId="56658374" sldId="268"/>
            <ac:spMk id="28" creationId="{8135AE7C-2A5B-476C-9A32-887C059BE538}"/>
          </ac:spMkLst>
        </pc:spChg>
        <pc:spChg chg="add mod">
          <ac:chgData name="King, Seth (king9778@vandals.uidaho.edu)" userId="S::king9778@vandals.uidaho.edu::a56dc687-f457-43b3-8dbf-5df3bf0909a1" providerId="AD" clId="Web-{7F6BB3AF-B5A7-26F5-C46A-5CC18FD04274}" dt="2020-09-11T02:26:19.263" v="202" actId="1076"/>
          <ac:spMkLst>
            <pc:docMk/>
            <pc:sldMk cId="56658374" sldId="268"/>
            <ac:spMk id="29" creationId="{74330891-20DC-401E-B213-25E4C230FF16}"/>
          </ac:spMkLst>
        </pc:spChg>
        <pc:spChg chg="add mod">
          <ac:chgData name="King, Seth (king9778@vandals.uidaho.edu)" userId="S::king9778@vandals.uidaho.edu::a56dc687-f457-43b3-8dbf-5df3bf0909a1" providerId="AD" clId="Web-{7F6BB3AF-B5A7-26F5-C46A-5CC18FD04274}" dt="2020-09-11T02:26:14.029" v="201" actId="1076"/>
          <ac:spMkLst>
            <pc:docMk/>
            <pc:sldMk cId="56658374" sldId="268"/>
            <ac:spMk id="30" creationId="{83328D3F-2853-40DE-BB22-3BE5DAE6A4EF}"/>
          </ac:spMkLst>
        </pc:spChg>
        <pc:spChg chg="add mod">
          <ac:chgData name="King, Seth (king9778@vandals.uidaho.edu)" userId="S::king9778@vandals.uidaho.edu::a56dc687-f457-43b3-8dbf-5df3bf0909a1" providerId="AD" clId="Web-{7F6BB3AF-B5A7-26F5-C46A-5CC18FD04274}" dt="2020-09-11T02:26:07.591" v="200" actId="1076"/>
          <ac:spMkLst>
            <pc:docMk/>
            <pc:sldMk cId="56658374" sldId="268"/>
            <ac:spMk id="31" creationId="{9EBBDC6E-4CBD-4D4B-A7D0-ED7001712392}"/>
          </ac:spMkLst>
        </pc:spChg>
        <pc:spChg chg="add mod">
          <ac:chgData name="King, Seth (king9778@vandals.uidaho.edu)" userId="S::king9778@vandals.uidaho.edu::a56dc687-f457-43b3-8dbf-5df3bf0909a1" providerId="AD" clId="Web-{7F6BB3AF-B5A7-26F5-C46A-5CC18FD04274}" dt="2020-09-11T02:27:46.737" v="217" actId="1076"/>
          <ac:spMkLst>
            <pc:docMk/>
            <pc:sldMk cId="56658374" sldId="268"/>
            <ac:spMk id="32" creationId="{29CBC88D-DA66-4FE3-853F-DED41337C172}"/>
          </ac:spMkLst>
        </pc:spChg>
        <pc:spChg chg="add mod">
          <ac:chgData name="King, Seth (king9778@vandals.uidaho.edu)" userId="S::king9778@vandals.uidaho.edu::a56dc687-f457-43b3-8dbf-5df3bf0909a1" providerId="AD" clId="Web-{7F6BB3AF-B5A7-26F5-C46A-5CC18FD04274}" dt="2020-09-11T02:32:08.627" v="252" actId="1076"/>
          <ac:spMkLst>
            <pc:docMk/>
            <pc:sldMk cId="56658374" sldId="268"/>
            <ac:spMk id="38" creationId="{BBB8A194-A44C-4E66-9D89-84E9DFEF36A9}"/>
          </ac:spMkLst>
        </pc:spChg>
        <pc:spChg chg="add mod">
          <ac:chgData name="King, Seth (king9778@vandals.uidaho.edu)" userId="S::king9778@vandals.uidaho.edu::a56dc687-f457-43b3-8dbf-5df3bf0909a1" providerId="AD" clId="Web-{7F6BB3AF-B5A7-26F5-C46A-5CC18FD04274}" dt="2020-09-11T02:32:33.081" v="255" actId="1076"/>
          <ac:spMkLst>
            <pc:docMk/>
            <pc:sldMk cId="56658374" sldId="268"/>
            <ac:spMk id="39" creationId="{0A0C889F-B9CF-4DD1-BFF1-1A3B0F0837D2}"/>
          </ac:spMkLst>
        </pc:spChg>
        <pc:spChg chg="add mod">
          <ac:chgData name="King, Seth (king9778@vandals.uidaho.edu)" userId="S::king9778@vandals.uidaho.edu::a56dc687-f457-43b3-8dbf-5df3bf0909a1" providerId="AD" clId="Web-{7F6BB3AF-B5A7-26F5-C46A-5CC18FD04274}" dt="2020-09-11T02:32:43.144" v="257" actId="1076"/>
          <ac:spMkLst>
            <pc:docMk/>
            <pc:sldMk cId="56658374" sldId="268"/>
            <ac:spMk id="40" creationId="{A53C2707-9A79-44BD-BB9D-F99DC8A5986A}"/>
          </ac:spMkLst>
        </pc:spChg>
        <pc:spChg chg="add mod">
          <ac:chgData name="King, Seth (king9778@vandals.uidaho.edu)" userId="S::king9778@vandals.uidaho.edu::a56dc687-f457-43b3-8dbf-5df3bf0909a1" providerId="AD" clId="Web-{7F6BB3AF-B5A7-26F5-C46A-5CC18FD04274}" dt="2020-09-11T02:32:49.707" v="259" actId="1076"/>
          <ac:spMkLst>
            <pc:docMk/>
            <pc:sldMk cId="56658374" sldId="268"/>
            <ac:spMk id="41" creationId="{52C26547-504D-456D-877F-6A79A1EFD385}"/>
          </ac:spMkLst>
        </pc:spChg>
        <pc:spChg chg="add mod">
          <ac:chgData name="King, Seth (king9778@vandals.uidaho.edu)" userId="S::king9778@vandals.uidaho.edu::a56dc687-f457-43b3-8dbf-5df3bf0909a1" providerId="AD" clId="Web-{7F6BB3AF-B5A7-26F5-C46A-5CC18FD04274}" dt="2020-09-11T02:33:41.851" v="285" actId="1076"/>
          <ac:spMkLst>
            <pc:docMk/>
            <pc:sldMk cId="56658374" sldId="268"/>
            <ac:spMk id="42" creationId="{4B047A94-D43F-4706-A5DA-07146DB73F09}"/>
          </ac:spMkLst>
        </pc:spChg>
        <pc:spChg chg="add mod">
          <ac:chgData name="King, Seth (king9778@vandals.uidaho.edu)" userId="S::king9778@vandals.uidaho.edu::a56dc687-f457-43b3-8dbf-5df3bf0909a1" providerId="AD" clId="Web-{7F6BB3AF-B5A7-26F5-C46A-5CC18FD04274}" dt="2020-09-11T02:34:15.463" v="294" actId="20577"/>
          <ac:spMkLst>
            <pc:docMk/>
            <pc:sldMk cId="56658374" sldId="268"/>
            <ac:spMk id="43" creationId="{E34C512B-E0EA-47CE-B9A5-708EC7E44B81}"/>
          </ac:spMkLst>
        </pc:spChg>
        <pc:spChg chg="add mod">
          <ac:chgData name="King, Seth (king9778@vandals.uidaho.edu)" userId="S::king9778@vandals.uidaho.edu::a56dc687-f457-43b3-8dbf-5df3bf0909a1" providerId="AD" clId="Web-{7F6BB3AF-B5A7-26F5-C46A-5CC18FD04274}" dt="2020-09-11T02:34:12.853" v="292" actId="20577"/>
          <ac:spMkLst>
            <pc:docMk/>
            <pc:sldMk cId="56658374" sldId="268"/>
            <ac:spMk id="44" creationId="{19347820-8905-41CE-B7B7-13FF31629E0F}"/>
          </ac:spMkLst>
        </pc:spChg>
        <pc:spChg chg="add mod">
          <ac:chgData name="King, Seth (king9778@vandals.uidaho.edu)" userId="S::king9778@vandals.uidaho.edu::a56dc687-f457-43b3-8dbf-5df3bf0909a1" providerId="AD" clId="Web-{7F6BB3AF-B5A7-26F5-C46A-5CC18FD04274}" dt="2020-09-11T02:36:14.673" v="324" actId="1076"/>
          <ac:spMkLst>
            <pc:docMk/>
            <pc:sldMk cId="56658374" sldId="268"/>
            <ac:spMk id="51" creationId="{6AA9FF42-7E4C-440D-9349-83305A5032E9}"/>
          </ac:spMkLst>
        </pc:spChg>
        <pc:spChg chg="add mod">
          <ac:chgData name="King, Seth (king9778@vandals.uidaho.edu)" userId="S::king9778@vandals.uidaho.edu::a56dc687-f457-43b3-8dbf-5df3bf0909a1" providerId="AD" clId="Web-{7F6BB3AF-B5A7-26F5-C46A-5CC18FD04274}" dt="2020-09-11T02:36:46.206" v="328" actId="1076"/>
          <ac:spMkLst>
            <pc:docMk/>
            <pc:sldMk cId="56658374" sldId="268"/>
            <ac:spMk id="52" creationId="{5175FB7B-2D69-4056-BFCC-BA1B650B037F}"/>
          </ac:spMkLst>
        </pc:spChg>
        <pc:spChg chg="add mod">
          <ac:chgData name="King, Seth (king9778@vandals.uidaho.edu)" userId="S::king9778@vandals.uidaho.edu::a56dc687-f457-43b3-8dbf-5df3bf0909a1" providerId="AD" clId="Web-{7F6BB3AF-B5A7-26F5-C46A-5CC18FD04274}" dt="2020-09-11T02:37:49.537" v="352" actId="1076"/>
          <ac:spMkLst>
            <pc:docMk/>
            <pc:sldMk cId="56658374" sldId="268"/>
            <ac:spMk id="55" creationId="{670C3BBD-16E7-408A-B9D8-68CF44614C1B}"/>
          </ac:spMkLst>
        </pc:spChg>
        <pc:spChg chg="add mod">
          <ac:chgData name="King, Seth (king9778@vandals.uidaho.edu)" userId="S::king9778@vandals.uidaho.edu::a56dc687-f457-43b3-8dbf-5df3bf0909a1" providerId="AD" clId="Web-{7F6BB3AF-B5A7-26F5-C46A-5CC18FD04274}" dt="2020-09-11T02:38:44.884" v="364" actId="1076"/>
          <ac:spMkLst>
            <pc:docMk/>
            <pc:sldMk cId="56658374" sldId="268"/>
            <ac:spMk id="56" creationId="{2D65B3F5-733C-4AC8-8E06-C30C6D988E9A}"/>
          </ac:spMkLst>
        </pc:spChg>
        <pc:inkChg chg="add del">
          <ac:chgData name="King, Seth (king9778@vandals.uidaho.edu)" userId="S::king9778@vandals.uidaho.edu::a56dc687-f457-43b3-8dbf-5df3bf0909a1" providerId="AD" clId="Web-{7F6BB3AF-B5A7-26F5-C46A-5CC18FD04274}" dt="2020-09-11T02:08:59.205" v="1"/>
          <ac:inkMkLst>
            <pc:docMk/>
            <pc:sldMk cId="56658374" sldId="268"/>
            <ac:inkMk id="3" creationId="{16FD37EA-9941-43DD-B520-55AA8B2CA5A3}"/>
          </ac:inkMkLst>
        </pc:inkChg>
        <pc:cxnChg chg="add mod">
          <ac:chgData name="King, Seth (king9778@vandals.uidaho.edu)" userId="S::king9778@vandals.uidaho.edu::a56dc687-f457-43b3-8dbf-5df3bf0909a1" providerId="AD" clId="Web-{7F6BB3AF-B5A7-26F5-C46A-5CC18FD04274}" dt="2020-09-11T02:12:21.748" v="21" actId="14100"/>
          <ac:cxnSpMkLst>
            <pc:docMk/>
            <pc:sldMk cId="56658374" sldId="268"/>
            <ac:cxnSpMk id="6" creationId="{9ABA263B-197A-4ED5-873C-EABBDB94B038}"/>
          </ac:cxnSpMkLst>
        </pc:cxnChg>
        <pc:cxnChg chg="add mod">
          <ac:chgData name="King, Seth (king9778@vandals.uidaho.edu)" userId="S::king9778@vandals.uidaho.edu::a56dc687-f457-43b3-8dbf-5df3bf0909a1" providerId="AD" clId="Web-{7F6BB3AF-B5A7-26F5-C46A-5CC18FD04274}" dt="2020-09-11T02:12:25.779" v="22"/>
          <ac:cxnSpMkLst>
            <pc:docMk/>
            <pc:sldMk cId="56658374" sldId="268"/>
            <ac:cxnSpMk id="7" creationId="{870B1709-3CCB-4522-A03E-DDB48CF1B9D7}"/>
          </ac:cxnSpMkLst>
        </pc:cxnChg>
        <pc:cxnChg chg="add mod">
          <ac:chgData name="King, Seth (king9778@vandals.uidaho.edu)" userId="S::king9778@vandals.uidaho.edu::a56dc687-f457-43b3-8dbf-5df3bf0909a1" providerId="AD" clId="Web-{7F6BB3AF-B5A7-26F5-C46A-5CC18FD04274}" dt="2020-09-11T02:12:27.623" v="23"/>
          <ac:cxnSpMkLst>
            <pc:docMk/>
            <pc:sldMk cId="56658374" sldId="268"/>
            <ac:cxnSpMk id="8" creationId="{5B3D97E9-49F9-4E80-AE20-8161F337D02D}"/>
          </ac:cxnSpMkLst>
        </pc:cxnChg>
        <pc:cxnChg chg="add mod">
          <ac:chgData name="King, Seth (king9778@vandals.uidaho.edu)" userId="S::king9778@vandals.uidaho.edu::a56dc687-f457-43b3-8dbf-5df3bf0909a1" providerId="AD" clId="Web-{7F6BB3AF-B5A7-26F5-C46A-5CC18FD04274}" dt="2020-09-11T02:13:11.516" v="31" actId="14100"/>
          <ac:cxnSpMkLst>
            <pc:docMk/>
            <pc:sldMk cId="56658374" sldId="268"/>
            <ac:cxnSpMk id="9" creationId="{6E3E6F9E-1988-4E6A-A050-53475EC1DD5C}"/>
          </ac:cxnSpMkLst>
        </pc:cxnChg>
        <pc:cxnChg chg="add mod">
          <ac:chgData name="King, Seth (king9778@vandals.uidaho.edu)" userId="S::king9778@vandals.uidaho.edu::a56dc687-f457-43b3-8dbf-5df3bf0909a1" providerId="AD" clId="Web-{7F6BB3AF-B5A7-26F5-C46A-5CC18FD04274}" dt="2020-09-11T02:13:04.469" v="30" actId="14100"/>
          <ac:cxnSpMkLst>
            <pc:docMk/>
            <pc:sldMk cId="56658374" sldId="268"/>
            <ac:cxnSpMk id="10" creationId="{8C8524AA-6A95-417E-8D2E-60EE9C83886E}"/>
          </ac:cxnSpMkLst>
        </pc:cxnChg>
        <pc:cxnChg chg="add mod">
          <ac:chgData name="King, Seth (king9778@vandals.uidaho.edu)" userId="S::king9778@vandals.uidaho.edu::a56dc687-f457-43b3-8dbf-5df3bf0909a1" providerId="AD" clId="Web-{7F6BB3AF-B5A7-26F5-C46A-5CC18FD04274}" dt="2020-09-11T02:25:16.619" v="190"/>
          <ac:cxnSpMkLst>
            <pc:docMk/>
            <pc:sldMk cId="56658374" sldId="268"/>
            <ac:cxnSpMk id="23" creationId="{79633402-F823-4563-A585-98B0F4AE42B8}"/>
          </ac:cxnSpMkLst>
        </pc:cxnChg>
        <pc:cxnChg chg="add mod">
          <ac:chgData name="King, Seth (king9778@vandals.uidaho.edu)" userId="S::king9778@vandals.uidaho.edu::a56dc687-f457-43b3-8dbf-5df3bf0909a1" providerId="AD" clId="Web-{7F6BB3AF-B5A7-26F5-C46A-5CC18FD04274}" dt="2020-09-11T02:25:18.494" v="191"/>
          <ac:cxnSpMkLst>
            <pc:docMk/>
            <pc:sldMk cId="56658374" sldId="268"/>
            <ac:cxnSpMk id="24" creationId="{7F413B65-C58C-47B4-8C55-84F63FA2CB12}"/>
          </ac:cxnSpMkLst>
        </pc:cxnChg>
        <pc:cxnChg chg="add mod">
          <ac:chgData name="King, Seth (king9778@vandals.uidaho.edu)" userId="S::king9778@vandals.uidaho.edu::a56dc687-f457-43b3-8dbf-5df3bf0909a1" providerId="AD" clId="Web-{7F6BB3AF-B5A7-26F5-C46A-5CC18FD04274}" dt="2020-09-11T02:25:21.213" v="192"/>
          <ac:cxnSpMkLst>
            <pc:docMk/>
            <pc:sldMk cId="56658374" sldId="268"/>
            <ac:cxnSpMk id="25" creationId="{DAE0BF2A-8C47-40C1-B420-4C19E1007534}"/>
          </ac:cxnSpMkLst>
        </pc:cxnChg>
        <pc:cxnChg chg="add mod">
          <ac:chgData name="King, Seth (king9778@vandals.uidaho.edu)" userId="S::king9778@vandals.uidaho.edu::a56dc687-f457-43b3-8dbf-5df3bf0909a1" providerId="AD" clId="Web-{7F6BB3AF-B5A7-26F5-C46A-5CC18FD04274}" dt="2020-09-11T02:25:24.667" v="193"/>
          <ac:cxnSpMkLst>
            <pc:docMk/>
            <pc:sldMk cId="56658374" sldId="268"/>
            <ac:cxnSpMk id="26" creationId="{AE7FA594-43FA-4F88-92CF-1F5F591C21C5}"/>
          </ac:cxnSpMkLst>
        </pc:cxnChg>
        <pc:cxnChg chg="add mod">
          <ac:chgData name="King, Seth (king9778@vandals.uidaho.edu)" userId="S::king9778@vandals.uidaho.edu::a56dc687-f457-43b3-8dbf-5df3bf0909a1" providerId="AD" clId="Web-{7F6BB3AF-B5A7-26F5-C46A-5CC18FD04274}" dt="2020-09-11T02:25:27.260" v="194"/>
          <ac:cxnSpMkLst>
            <pc:docMk/>
            <pc:sldMk cId="56658374" sldId="268"/>
            <ac:cxnSpMk id="27" creationId="{A8233BD7-951B-47BC-9397-033AAA75A724}"/>
          </ac:cxnSpMkLst>
        </pc:cxnChg>
        <pc:cxnChg chg="add mod">
          <ac:chgData name="King, Seth (king9778@vandals.uidaho.edu)" userId="S::king9778@vandals.uidaho.edu::a56dc687-f457-43b3-8dbf-5df3bf0909a1" providerId="AD" clId="Web-{7F6BB3AF-B5A7-26F5-C46A-5CC18FD04274}" dt="2020-09-11T02:29:23.571" v="222"/>
          <ac:cxnSpMkLst>
            <pc:docMk/>
            <pc:sldMk cId="56658374" sldId="268"/>
            <ac:cxnSpMk id="33" creationId="{787A38D3-AE04-4741-8420-A2E1D3F539D4}"/>
          </ac:cxnSpMkLst>
        </pc:cxnChg>
        <pc:cxnChg chg="add mod">
          <ac:chgData name="King, Seth (king9778@vandals.uidaho.edu)" userId="S::king9778@vandals.uidaho.edu::a56dc687-f457-43b3-8dbf-5df3bf0909a1" providerId="AD" clId="Web-{7F6BB3AF-B5A7-26F5-C46A-5CC18FD04274}" dt="2020-09-11T02:29:46.337" v="227" actId="1076"/>
          <ac:cxnSpMkLst>
            <pc:docMk/>
            <pc:sldMk cId="56658374" sldId="268"/>
            <ac:cxnSpMk id="34" creationId="{DFF4824F-B4C1-4F13-813D-1C70F5E48EDF}"/>
          </ac:cxnSpMkLst>
        </pc:cxnChg>
        <pc:cxnChg chg="add mod">
          <ac:chgData name="King, Seth (king9778@vandals.uidaho.edu)" userId="S::king9778@vandals.uidaho.edu::a56dc687-f457-43b3-8dbf-5df3bf0909a1" providerId="AD" clId="Web-{7F6BB3AF-B5A7-26F5-C46A-5CC18FD04274}" dt="2020-09-11T02:29:43.056" v="226" actId="1076"/>
          <ac:cxnSpMkLst>
            <pc:docMk/>
            <pc:sldMk cId="56658374" sldId="268"/>
            <ac:cxnSpMk id="35" creationId="{D9533220-AB74-4CA9-885E-2B3C3BBF2524}"/>
          </ac:cxnSpMkLst>
        </pc:cxnChg>
        <pc:cxnChg chg="add del mod">
          <ac:chgData name="King, Seth (king9778@vandals.uidaho.edu)" userId="S::king9778@vandals.uidaho.edu::a56dc687-f457-43b3-8dbf-5df3bf0909a1" providerId="AD" clId="Web-{7F6BB3AF-B5A7-26F5-C46A-5CC18FD04274}" dt="2020-09-11T02:31:39.297" v="246"/>
          <ac:cxnSpMkLst>
            <pc:docMk/>
            <pc:sldMk cId="56658374" sldId="268"/>
            <ac:cxnSpMk id="36" creationId="{37FB2A50-4508-41FB-82B4-BBD17B53017E}"/>
          </ac:cxnSpMkLst>
        </pc:cxnChg>
        <pc:cxnChg chg="add del mod">
          <ac:chgData name="King, Seth (king9778@vandals.uidaho.edu)" userId="S::king9778@vandals.uidaho.edu::a56dc687-f457-43b3-8dbf-5df3bf0909a1" providerId="AD" clId="Web-{7F6BB3AF-B5A7-26F5-C46A-5CC18FD04274}" dt="2020-09-11T02:31:39.219" v="245"/>
          <ac:cxnSpMkLst>
            <pc:docMk/>
            <pc:sldMk cId="56658374" sldId="268"/>
            <ac:cxnSpMk id="37" creationId="{5E8BFF84-4DDB-451A-863B-A30FA7E9AD89}"/>
          </ac:cxnSpMkLst>
        </pc:cxnChg>
        <pc:cxnChg chg="add mod">
          <ac:chgData name="King, Seth (king9778@vandals.uidaho.edu)" userId="S::king9778@vandals.uidaho.edu::a56dc687-f457-43b3-8dbf-5df3bf0909a1" providerId="AD" clId="Web-{7F6BB3AF-B5A7-26F5-C46A-5CC18FD04274}" dt="2020-09-11T02:34:43.324" v="299" actId="1076"/>
          <ac:cxnSpMkLst>
            <pc:docMk/>
            <pc:sldMk cId="56658374" sldId="268"/>
            <ac:cxnSpMk id="45" creationId="{6EBA59FB-B05D-4A94-B207-7DFB1B2E980B}"/>
          </ac:cxnSpMkLst>
        </pc:cxnChg>
        <pc:cxnChg chg="add mod">
          <ac:chgData name="King, Seth (king9778@vandals.uidaho.edu)" userId="S::king9778@vandals.uidaho.edu::a56dc687-f457-43b3-8dbf-5df3bf0909a1" providerId="AD" clId="Web-{7F6BB3AF-B5A7-26F5-C46A-5CC18FD04274}" dt="2020-09-11T02:34:37.433" v="298" actId="1076"/>
          <ac:cxnSpMkLst>
            <pc:docMk/>
            <pc:sldMk cId="56658374" sldId="268"/>
            <ac:cxnSpMk id="46" creationId="{D9B3D2C9-20C0-4D42-A066-A7A053894C02}"/>
          </ac:cxnSpMkLst>
        </pc:cxnChg>
        <pc:cxnChg chg="add mod">
          <ac:chgData name="King, Seth (king9778@vandals.uidaho.edu)" userId="S::king9778@vandals.uidaho.edu::a56dc687-f457-43b3-8dbf-5df3bf0909a1" providerId="AD" clId="Web-{7F6BB3AF-B5A7-26F5-C46A-5CC18FD04274}" dt="2020-09-11T02:35:08.403" v="305" actId="1076"/>
          <ac:cxnSpMkLst>
            <pc:docMk/>
            <pc:sldMk cId="56658374" sldId="268"/>
            <ac:cxnSpMk id="47" creationId="{4E56C47D-5C59-4594-A951-747F7076CAD8}"/>
          </ac:cxnSpMkLst>
        </pc:cxnChg>
        <pc:cxnChg chg="add mod">
          <ac:chgData name="King, Seth (king9778@vandals.uidaho.edu)" userId="S::king9778@vandals.uidaho.edu::a56dc687-f457-43b3-8dbf-5df3bf0909a1" providerId="AD" clId="Web-{7F6BB3AF-B5A7-26F5-C46A-5CC18FD04274}" dt="2020-09-11T02:34:57.465" v="303" actId="1076"/>
          <ac:cxnSpMkLst>
            <pc:docMk/>
            <pc:sldMk cId="56658374" sldId="268"/>
            <ac:cxnSpMk id="48" creationId="{3BB2796C-1C03-483C-8F4B-2360BD575F5B}"/>
          </ac:cxnSpMkLst>
        </pc:cxnChg>
        <pc:cxnChg chg="add mod">
          <ac:chgData name="King, Seth (king9778@vandals.uidaho.edu)" userId="S::king9778@vandals.uidaho.edu::a56dc687-f457-43b3-8dbf-5df3bf0909a1" providerId="AD" clId="Web-{7F6BB3AF-B5A7-26F5-C46A-5CC18FD04274}" dt="2020-09-11T02:35:30.608" v="309" actId="1076"/>
          <ac:cxnSpMkLst>
            <pc:docMk/>
            <pc:sldMk cId="56658374" sldId="268"/>
            <ac:cxnSpMk id="49" creationId="{1D3E5A7E-5F16-453D-9356-0EFB91C7F5FB}"/>
          </ac:cxnSpMkLst>
        </pc:cxnChg>
        <pc:cxnChg chg="add mod">
          <ac:chgData name="King, Seth (king9778@vandals.uidaho.edu)" userId="S::king9778@vandals.uidaho.edu::a56dc687-f457-43b3-8dbf-5df3bf0909a1" providerId="AD" clId="Web-{7F6BB3AF-B5A7-26F5-C46A-5CC18FD04274}" dt="2020-09-11T02:35:23.201" v="308" actId="1076"/>
          <ac:cxnSpMkLst>
            <pc:docMk/>
            <pc:sldMk cId="56658374" sldId="268"/>
            <ac:cxnSpMk id="50" creationId="{F5B474DE-8ED8-48DF-B0ED-E8BA9E564EF0}"/>
          </ac:cxnSpMkLst>
        </pc:cxnChg>
        <pc:cxnChg chg="add mod">
          <ac:chgData name="King, Seth (king9778@vandals.uidaho.edu)" userId="S::king9778@vandals.uidaho.edu::a56dc687-f457-43b3-8dbf-5df3bf0909a1" providerId="AD" clId="Web-{7F6BB3AF-B5A7-26F5-C46A-5CC18FD04274}" dt="2020-09-11T02:37:12.207" v="333" actId="1076"/>
          <ac:cxnSpMkLst>
            <pc:docMk/>
            <pc:sldMk cId="56658374" sldId="268"/>
            <ac:cxnSpMk id="53" creationId="{3967DD45-D015-4A50-86DA-27BD465F009A}"/>
          </ac:cxnSpMkLst>
        </pc:cxnChg>
        <pc:cxnChg chg="add mod">
          <ac:chgData name="King, Seth (king9778@vandals.uidaho.edu)" userId="S::king9778@vandals.uidaho.edu::a56dc687-f457-43b3-8dbf-5df3bf0909a1" providerId="AD" clId="Web-{7F6BB3AF-B5A7-26F5-C46A-5CC18FD04274}" dt="2020-09-11T02:36:58.784" v="331" actId="1076"/>
          <ac:cxnSpMkLst>
            <pc:docMk/>
            <pc:sldMk cId="56658374" sldId="268"/>
            <ac:cxnSpMk id="54" creationId="{BB78C153-3494-46D1-9AF4-246E4C2FC32A}"/>
          </ac:cxnSpMkLst>
        </pc:cxnChg>
      </pc:sldChg>
    </pc:docChg>
  </pc:docChgLst>
  <pc:docChgLst>
    <pc:chgData name="King, Seth (king9778@vandals.uidaho.edu)" userId="S::king9778@vandals.uidaho.edu::a56dc687-f457-43b3-8dbf-5df3bf0909a1" providerId="AD" clId="Web-{85F889E4-A258-34B4-E08E-94DDA9A29F53}"/>
    <pc:docChg chg="modSld">
      <pc:chgData name="King, Seth (king9778@vandals.uidaho.edu)" userId="S::king9778@vandals.uidaho.edu::a56dc687-f457-43b3-8dbf-5df3bf0909a1" providerId="AD" clId="Web-{85F889E4-A258-34B4-E08E-94DDA9A29F53}" dt="2020-09-14T22:13:36.969" v="3" actId="1076"/>
      <pc:docMkLst>
        <pc:docMk/>
      </pc:docMkLst>
      <pc:sldChg chg="addSp modSp">
        <pc:chgData name="King, Seth (king9778@vandals.uidaho.edu)" userId="S::king9778@vandals.uidaho.edu::a56dc687-f457-43b3-8dbf-5df3bf0909a1" providerId="AD" clId="Web-{85F889E4-A258-34B4-E08E-94DDA9A29F53}" dt="2020-09-14T22:13:36.969" v="3" actId="1076"/>
        <pc:sldMkLst>
          <pc:docMk/>
          <pc:sldMk cId="10431510" sldId="264"/>
        </pc:sldMkLst>
        <pc:picChg chg="add mod">
          <ac:chgData name="King, Seth (king9778@vandals.uidaho.edu)" userId="S::king9778@vandals.uidaho.edu::a56dc687-f457-43b3-8dbf-5df3bf0909a1" providerId="AD" clId="Web-{85F889E4-A258-34B4-E08E-94DDA9A29F53}" dt="2020-09-14T22:13:36.969" v="3" actId="1076"/>
          <ac:picMkLst>
            <pc:docMk/>
            <pc:sldMk cId="10431510" sldId="264"/>
            <ac:picMk id="3" creationId="{A53BA1AE-9D98-45E0-9742-D2993971989D}"/>
          </ac:picMkLst>
        </pc:picChg>
      </pc:sldChg>
    </pc:docChg>
  </pc:docChgLst>
  <pc:docChgLst>
    <pc:chgData name="King, Seth (king9778@vandals.uidaho.edu)" userId="S::king9778@vandals.uidaho.edu::a56dc687-f457-43b3-8dbf-5df3bf0909a1" providerId="AD" clId="Web-{DABD092B-C393-8AB4-2D6A-EF065427376C}"/>
    <pc:docChg chg="addSld modSld">
      <pc:chgData name="King, Seth (king9778@vandals.uidaho.edu)" userId="S::king9778@vandals.uidaho.edu::a56dc687-f457-43b3-8dbf-5df3bf0909a1" providerId="AD" clId="Web-{DABD092B-C393-8AB4-2D6A-EF065427376C}" dt="2020-09-14T00:04:45.142" v="87" actId="14100"/>
      <pc:docMkLst>
        <pc:docMk/>
      </pc:docMkLst>
      <pc:sldChg chg="addSp modSp new">
        <pc:chgData name="King, Seth (king9778@vandals.uidaho.edu)" userId="S::king9778@vandals.uidaho.edu::a56dc687-f457-43b3-8dbf-5df3bf0909a1" providerId="AD" clId="Web-{DABD092B-C393-8AB4-2D6A-EF065427376C}" dt="2020-09-14T00:03:58.499" v="47" actId="20577"/>
        <pc:sldMkLst>
          <pc:docMk/>
          <pc:sldMk cId="1406731725" sldId="271"/>
        </pc:sldMkLst>
        <pc:spChg chg="add mod">
          <ac:chgData name="King, Seth (king9778@vandals.uidaho.edu)" userId="S::king9778@vandals.uidaho.edu::a56dc687-f457-43b3-8dbf-5df3bf0909a1" providerId="AD" clId="Web-{DABD092B-C393-8AB4-2D6A-EF065427376C}" dt="2020-09-14T00:03:58.499" v="47" actId="20577"/>
          <ac:spMkLst>
            <pc:docMk/>
            <pc:sldMk cId="1406731725" sldId="271"/>
            <ac:spMk id="5" creationId="{D0CC2A37-2573-4F88-871A-88A66FB02FD6}"/>
          </ac:spMkLst>
        </pc:spChg>
        <pc:picChg chg="add">
          <ac:chgData name="King, Seth (king9778@vandals.uidaho.edu)" userId="S::king9778@vandals.uidaho.edu::a56dc687-f457-43b3-8dbf-5df3bf0909a1" providerId="AD" clId="Web-{DABD092B-C393-8AB4-2D6A-EF065427376C}" dt="2020-09-14T00:03:32.920" v="6"/>
          <ac:picMkLst>
            <pc:docMk/>
            <pc:sldMk cId="1406731725" sldId="271"/>
            <ac:picMk id="3" creationId="{20C6A9E3-3486-44A5-BC0E-E9F473180CD3}"/>
          </ac:picMkLst>
        </pc:picChg>
      </pc:sldChg>
      <pc:sldChg chg="addSp modSp new">
        <pc:chgData name="King, Seth (king9778@vandals.uidaho.edu)" userId="S::king9778@vandals.uidaho.edu::a56dc687-f457-43b3-8dbf-5df3bf0909a1" providerId="AD" clId="Web-{DABD092B-C393-8AB4-2D6A-EF065427376C}" dt="2020-09-14T00:04:16.500" v="53" actId="20577"/>
        <pc:sldMkLst>
          <pc:docMk/>
          <pc:sldMk cId="2274689099" sldId="272"/>
        </pc:sldMkLst>
        <pc:spChg chg="add mod">
          <ac:chgData name="King, Seth (king9778@vandals.uidaho.edu)" userId="S::king9778@vandals.uidaho.edu::a56dc687-f457-43b3-8dbf-5df3bf0909a1" providerId="AD" clId="Web-{DABD092B-C393-8AB4-2D6A-EF065427376C}" dt="2020-09-14T00:04:16.500" v="53" actId="20577"/>
          <ac:spMkLst>
            <pc:docMk/>
            <pc:sldMk cId="2274689099" sldId="272"/>
            <ac:spMk id="5" creationId="{0D07A3C1-FEE0-47F7-AE3A-9E191EBCA399}"/>
          </ac:spMkLst>
        </pc:spChg>
        <pc:picChg chg="add">
          <ac:chgData name="King, Seth (king9778@vandals.uidaho.edu)" userId="S::king9778@vandals.uidaho.edu::a56dc687-f457-43b3-8dbf-5df3bf0909a1" providerId="AD" clId="Web-{DABD092B-C393-8AB4-2D6A-EF065427376C}" dt="2020-09-14T00:03:34.123" v="7"/>
          <ac:picMkLst>
            <pc:docMk/>
            <pc:sldMk cId="2274689099" sldId="272"/>
            <ac:picMk id="3" creationId="{99DB3278-4B33-49EC-BAAB-E7335D69773A}"/>
          </ac:picMkLst>
        </pc:picChg>
      </pc:sldChg>
      <pc:sldChg chg="addSp modSp new">
        <pc:chgData name="King, Seth (king9778@vandals.uidaho.edu)" userId="S::king9778@vandals.uidaho.edu::a56dc687-f457-43b3-8dbf-5df3bf0909a1" providerId="AD" clId="Web-{DABD092B-C393-8AB4-2D6A-EF065427376C}" dt="2020-09-14T00:04:22.078" v="59" actId="20577"/>
        <pc:sldMkLst>
          <pc:docMk/>
          <pc:sldMk cId="3664943735" sldId="273"/>
        </pc:sldMkLst>
        <pc:spChg chg="add mod">
          <ac:chgData name="King, Seth (king9778@vandals.uidaho.edu)" userId="S::king9778@vandals.uidaho.edu::a56dc687-f457-43b3-8dbf-5df3bf0909a1" providerId="AD" clId="Web-{DABD092B-C393-8AB4-2D6A-EF065427376C}" dt="2020-09-14T00:04:22.078" v="59" actId="20577"/>
          <ac:spMkLst>
            <pc:docMk/>
            <pc:sldMk cId="3664943735" sldId="273"/>
            <ac:spMk id="5" creationId="{F1AD2461-C09F-46D1-BCD1-D54D6DEA82C8}"/>
          </ac:spMkLst>
        </pc:spChg>
        <pc:picChg chg="add">
          <ac:chgData name="King, Seth (king9778@vandals.uidaho.edu)" userId="S::king9778@vandals.uidaho.edu::a56dc687-f457-43b3-8dbf-5df3bf0909a1" providerId="AD" clId="Web-{DABD092B-C393-8AB4-2D6A-EF065427376C}" dt="2020-09-14T00:03:34.732" v="8"/>
          <ac:picMkLst>
            <pc:docMk/>
            <pc:sldMk cId="3664943735" sldId="273"/>
            <ac:picMk id="3" creationId="{3CD0CF51-78C4-4F99-A902-0A054E53D92C}"/>
          </ac:picMkLst>
        </pc:picChg>
      </pc:sldChg>
      <pc:sldChg chg="addSp modSp new">
        <pc:chgData name="King, Seth (king9778@vandals.uidaho.edu)" userId="S::king9778@vandals.uidaho.edu::a56dc687-f457-43b3-8dbf-5df3bf0909a1" providerId="AD" clId="Web-{DABD092B-C393-8AB4-2D6A-EF065427376C}" dt="2020-09-14T00:04:29.563" v="77" actId="14100"/>
        <pc:sldMkLst>
          <pc:docMk/>
          <pc:sldMk cId="2768152591" sldId="274"/>
        </pc:sldMkLst>
        <pc:spChg chg="add mod">
          <ac:chgData name="King, Seth (king9778@vandals.uidaho.edu)" userId="S::king9778@vandals.uidaho.edu::a56dc687-f457-43b3-8dbf-5df3bf0909a1" providerId="AD" clId="Web-{DABD092B-C393-8AB4-2D6A-EF065427376C}" dt="2020-09-14T00:04:29.563" v="77" actId="14100"/>
          <ac:spMkLst>
            <pc:docMk/>
            <pc:sldMk cId="2768152591" sldId="274"/>
            <ac:spMk id="5" creationId="{DE64278A-8869-4FF7-B58F-F2BFB28F1C60}"/>
          </ac:spMkLst>
        </pc:spChg>
        <pc:picChg chg="add">
          <ac:chgData name="King, Seth (king9778@vandals.uidaho.edu)" userId="S::king9778@vandals.uidaho.edu::a56dc687-f457-43b3-8dbf-5df3bf0909a1" providerId="AD" clId="Web-{DABD092B-C393-8AB4-2D6A-EF065427376C}" dt="2020-09-14T00:03:37.264" v="9"/>
          <ac:picMkLst>
            <pc:docMk/>
            <pc:sldMk cId="2768152591" sldId="274"/>
            <ac:picMk id="3" creationId="{070DE481-F9EE-47B6-AE9C-1C810BA3E913}"/>
          </ac:picMkLst>
        </pc:picChg>
      </pc:sldChg>
      <pc:sldChg chg="addSp modSp new">
        <pc:chgData name="King, Seth (king9778@vandals.uidaho.edu)" userId="S::king9778@vandals.uidaho.edu::a56dc687-f457-43b3-8dbf-5df3bf0909a1" providerId="AD" clId="Web-{DABD092B-C393-8AB4-2D6A-EF065427376C}" dt="2020-09-14T00:04:35.517" v="79" actId="20577"/>
        <pc:sldMkLst>
          <pc:docMk/>
          <pc:sldMk cId="989073625" sldId="275"/>
        </pc:sldMkLst>
        <pc:spChg chg="add mod">
          <ac:chgData name="King, Seth (king9778@vandals.uidaho.edu)" userId="S::king9778@vandals.uidaho.edu::a56dc687-f457-43b3-8dbf-5df3bf0909a1" providerId="AD" clId="Web-{DABD092B-C393-8AB4-2D6A-EF065427376C}" dt="2020-09-14T00:04:35.517" v="79" actId="20577"/>
          <ac:spMkLst>
            <pc:docMk/>
            <pc:sldMk cId="989073625" sldId="275"/>
            <ac:spMk id="5" creationId="{97050F86-8793-4A4B-A4D1-1E164774E1B5}"/>
          </ac:spMkLst>
        </pc:spChg>
        <pc:picChg chg="add">
          <ac:chgData name="King, Seth (king9778@vandals.uidaho.edu)" userId="S::king9778@vandals.uidaho.edu::a56dc687-f457-43b3-8dbf-5df3bf0909a1" providerId="AD" clId="Web-{DABD092B-C393-8AB4-2D6A-EF065427376C}" dt="2020-09-14T00:03:37.936" v="10"/>
          <ac:picMkLst>
            <pc:docMk/>
            <pc:sldMk cId="989073625" sldId="275"/>
            <ac:picMk id="3" creationId="{E771F033-775C-426A-A4C2-623F52C1C2DD}"/>
          </ac:picMkLst>
        </pc:picChg>
      </pc:sldChg>
      <pc:sldChg chg="addSp modSp new">
        <pc:chgData name="King, Seth (king9778@vandals.uidaho.edu)" userId="S::king9778@vandals.uidaho.edu::a56dc687-f457-43b3-8dbf-5df3bf0909a1" providerId="AD" clId="Web-{DABD092B-C393-8AB4-2D6A-EF065427376C}" dt="2020-09-14T00:04:45.142" v="87" actId="14100"/>
        <pc:sldMkLst>
          <pc:docMk/>
          <pc:sldMk cId="288630937" sldId="276"/>
        </pc:sldMkLst>
        <pc:spChg chg="add mod">
          <ac:chgData name="King, Seth (king9778@vandals.uidaho.edu)" userId="S::king9778@vandals.uidaho.edu::a56dc687-f457-43b3-8dbf-5df3bf0909a1" providerId="AD" clId="Web-{DABD092B-C393-8AB4-2D6A-EF065427376C}" dt="2020-09-14T00:04:45.142" v="87" actId="14100"/>
          <ac:spMkLst>
            <pc:docMk/>
            <pc:sldMk cId="288630937" sldId="276"/>
            <ac:spMk id="5" creationId="{6FEB9ADC-C869-47FC-ADCD-F08966DD0F5A}"/>
          </ac:spMkLst>
        </pc:spChg>
        <pc:picChg chg="add">
          <ac:chgData name="King, Seth (king9778@vandals.uidaho.edu)" userId="S::king9778@vandals.uidaho.edu::a56dc687-f457-43b3-8dbf-5df3bf0909a1" providerId="AD" clId="Web-{DABD092B-C393-8AB4-2D6A-EF065427376C}" dt="2020-09-14T00:03:38.498" v="11"/>
          <ac:picMkLst>
            <pc:docMk/>
            <pc:sldMk cId="288630937" sldId="276"/>
            <ac:picMk id="3" creationId="{7395A91C-FA4F-47DB-AAD8-94B9F1009F6C}"/>
          </ac:picMkLst>
        </pc:picChg>
      </pc:sldChg>
    </pc:docChg>
  </pc:docChgLst>
  <pc:docChgLst>
    <pc:chgData name="King, Seth (king9778@vandals.uidaho.edu)" userId="S::king9778@vandals.uidaho.edu::a56dc687-f457-43b3-8dbf-5df3bf0909a1" providerId="AD" clId="Web-{4827792A-EC4F-832B-7CD5-3E784681F064}"/>
    <pc:docChg chg="sldOrd">
      <pc:chgData name="King, Seth (king9778@vandals.uidaho.edu)" userId="S::king9778@vandals.uidaho.edu::a56dc687-f457-43b3-8dbf-5df3bf0909a1" providerId="AD" clId="Web-{4827792A-EC4F-832B-7CD5-3E784681F064}" dt="2020-09-14T20:25:31.237" v="1"/>
      <pc:docMkLst>
        <pc:docMk/>
      </pc:docMkLst>
      <pc:sldChg chg="ord">
        <pc:chgData name="King, Seth (king9778@vandals.uidaho.edu)" userId="S::king9778@vandals.uidaho.edu::a56dc687-f457-43b3-8dbf-5df3bf0909a1" providerId="AD" clId="Web-{4827792A-EC4F-832B-7CD5-3E784681F064}" dt="2020-09-14T20:25:23.393" v="0"/>
        <pc:sldMkLst>
          <pc:docMk/>
          <pc:sldMk cId="2624800290" sldId="260"/>
        </pc:sldMkLst>
      </pc:sldChg>
      <pc:sldChg chg="ord">
        <pc:chgData name="King, Seth (king9778@vandals.uidaho.edu)" userId="S::king9778@vandals.uidaho.edu::a56dc687-f457-43b3-8dbf-5df3bf0909a1" providerId="AD" clId="Web-{4827792A-EC4F-832B-7CD5-3E784681F064}" dt="2020-09-14T20:25:31.237" v="1"/>
        <pc:sldMkLst>
          <pc:docMk/>
          <pc:sldMk cId="1173558397"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CB9A8-2B23-4F3A-BA5D-E48A22C091EF}" type="datetimeFigureOut">
              <a:rPr lang="en-US"/>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175E9-5A69-479B-AEBC-B07CEA601465}" type="slidenum">
              <a:rPr lang="en-US"/>
              <a:t>‹#›</a:t>
            </a:fld>
            <a:endParaRPr lang="en-US"/>
          </a:p>
        </p:txBody>
      </p:sp>
    </p:spTree>
    <p:extLst>
      <p:ext uri="{BB962C8B-B14F-4D97-AF65-F5344CB8AC3E}">
        <p14:creationId xmlns:p14="http://schemas.microsoft.com/office/powerpoint/2010/main" val="27474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https://itch.io/t/336427/release-tropical-island-sunset-pixelart-background</a:t>
            </a:r>
          </a:p>
        </p:txBody>
      </p:sp>
      <p:sp>
        <p:nvSpPr>
          <p:cNvPr id="4" name="Slide Number Placeholder 3"/>
          <p:cNvSpPr>
            <a:spLocks noGrp="1"/>
          </p:cNvSpPr>
          <p:nvPr>
            <p:ph type="sldNum" sz="quarter" idx="5"/>
          </p:nvPr>
        </p:nvSpPr>
        <p:spPr/>
        <p:txBody>
          <a:bodyPr/>
          <a:lstStyle/>
          <a:p>
            <a:fld id="{AB3175E9-5A69-479B-AEBC-B07CEA601465}" type="slidenum">
              <a:rPr lang="en-US"/>
              <a:t>4</a:t>
            </a:fld>
            <a:endParaRPr lang="en-US"/>
          </a:p>
        </p:txBody>
      </p:sp>
    </p:spTree>
    <p:extLst>
      <p:ext uri="{BB962C8B-B14F-4D97-AF65-F5344CB8AC3E}">
        <p14:creationId xmlns:p14="http://schemas.microsoft.com/office/powerpoint/2010/main" val="295706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938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097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11383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326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5649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0156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9425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98609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52432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333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089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9/14/2020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35211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9/14/2020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43908543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7" r:id="rId7"/>
    <p:sldLayoutId id="2147483688" r:id="rId8"/>
    <p:sldLayoutId id="2147483689" r:id="rId9"/>
    <p:sldLayoutId id="2147483690" r:id="rId10"/>
    <p:sldLayoutId id="2147483691" r:id="rId11"/>
    <p:sldLayoutId id="214748369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A picture containing brown, dog, cow, large&#10;&#10;Description automatically generated">
            <a:extLst>
              <a:ext uri="{FF2B5EF4-FFF2-40B4-BE49-F238E27FC236}">
                <a16:creationId xmlns:a16="http://schemas.microsoft.com/office/drawing/2014/main" id="{89F90648-1EF4-4350-8383-8D5CBE7692C5}"/>
              </a:ext>
            </a:extLst>
          </p:cNvPr>
          <p:cNvPicPr>
            <a:picLocks noChangeAspect="1"/>
          </p:cNvPicPr>
          <p:nvPr/>
        </p:nvPicPr>
        <p:blipFill rotWithShape="1">
          <a:blip r:embed="rId2"/>
          <a:srcRect b="6226"/>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4416721"/>
            <a:ext cx="9144000" cy="1152663"/>
          </a:xfrm>
        </p:spPr>
        <p:txBody>
          <a:bodyPr>
            <a:normAutofit/>
          </a:bodyPr>
          <a:lstStyle/>
          <a:p>
            <a:pPr algn="ctr"/>
            <a:r>
              <a:rPr lang="en-US">
                <a:solidFill>
                  <a:schemeClr val="bg1"/>
                </a:solidFill>
                <a:cs typeface="Calibri Light"/>
              </a:rPr>
              <a:t>SA Demo</a:t>
            </a:r>
            <a:endParaRPr lang="en-US">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60933-DDCB-40B5-B0CB-2065987494DA}"/>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Victory Scene</a:t>
            </a:r>
          </a:p>
        </p:txBody>
      </p:sp>
      <p:pic>
        <p:nvPicPr>
          <p:cNvPr id="4" name="Picture 3" descr="A picture containing brown, dog, cow, large&#10;&#10;Description automatically generated">
            <a:extLst>
              <a:ext uri="{FF2B5EF4-FFF2-40B4-BE49-F238E27FC236}">
                <a16:creationId xmlns:a16="http://schemas.microsoft.com/office/drawing/2014/main" id="{7E93C3EE-B60C-44F9-9C71-95C0667BBC41}"/>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close up of a piece of paper&#10;&#10;Description automatically generated">
            <a:extLst>
              <a:ext uri="{FF2B5EF4-FFF2-40B4-BE49-F238E27FC236}">
                <a16:creationId xmlns:a16="http://schemas.microsoft.com/office/drawing/2014/main" id="{9958FF0A-29BD-44E2-B8E8-5DF4A429F3C2}"/>
              </a:ext>
            </a:extLst>
          </p:cNvPr>
          <p:cNvPicPr>
            <a:picLocks noChangeAspect="1"/>
          </p:cNvPicPr>
          <p:nvPr/>
        </p:nvPicPr>
        <p:blipFill rotWithShape="1">
          <a:blip r:embed="rId3"/>
          <a:srcRect l="22988" t="17414" r="27586" b="13984"/>
          <a:stretch/>
        </p:blipFill>
        <p:spPr>
          <a:xfrm>
            <a:off x="2172410" y="1419631"/>
            <a:ext cx="7928036" cy="5352166"/>
          </a:xfrm>
          <a:prstGeom prst="rect">
            <a:avLst/>
          </a:prstGeom>
        </p:spPr>
      </p:pic>
    </p:spTree>
    <p:extLst>
      <p:ext uri="{BB962C8B-B14F-4D97-AF65-F5344CB8AC3E}">
        <p14:creationId xmlns:p14="http://schemas.microsoft.com/office/powerpoint/2010/main" val="211904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wn, dog, cow, large&#10;&#10;Description automatically generated">
            <a:extLst>
              <a:ext uri="{FF2B5EF4-FFF2-40B4-BE49-F238E27FC236}">
                <a16:creationId xmlns:a16="http://schemas.microsoft.com/office/drawing/2014/main" id="{CC2D8A8D-2F17-4918-A0BE-274A19B28BDE}"/>
              </a:ext>
            </a:extLst>
          </p:cNvPr>
          <p:cNvPicPr>
            <a:picLocks noChangeAspect="1"/>
          </p:cNvPicPr>
          <p:nvPr/>
        </p:nvPicPr>
        <p:blipFill>
          <a:blip r:embed="rId2"/>
          <a:stretch>
            <a:fillRect/>
          </a:stretch>
        </p:blipFill>
        <p:spPr>
          <a:xfrm>
            <a:off x="439271" y="257287"/>
            <a:ext cx="1667436" cy="1000462"/>
          </a:xfrm>
          <a:prstGeom prst="rect">
            <a:avLst/>
          </a:prstGeom>
        </p:spPr>
      </p:pic>
      <p:sp>
        <p:nvSpPr>
          <p:cNvPr id="4" name="TextBox 3">
            <a:extLst>
              <a:ext uri="{FF2B5EF4-FFF2-40B4-BE49-F238E27FC236}">
                <a16:creationId xmlns:a16="http://schemas.microsoft.com/office/drawing/2014/main" id="{98CA94C9-93B7-4453-A360-DF41784F0AF5}"/>
              </a:ext>
            </a:extLst>
          </p:cNvPr>
          <p:cNvSpPr txBox="1"/>
          <p:nvPr/>
        </p:nvSpPr>
        <p:spPr>
          <a:xfrm>
            <a:off x="2610928" y="425570"/>
            <a:ext cx="54317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Context Diagram</a:t>
            </a:r>
          </a:p>
        </p:txBody>
      </p:sp>
      <p:sp>
        <p:nvSpPr>
          <p:cNvPr id="5" name="TextBox 4">
            <a:extLst>
              <a:ext uri="{FF2B5EF4-FFF2-40B4-BE49-F238E27FC236}">
                <a16:creationId xmlns:a16="http://schemas.microsoft.com/office/drawing/2014/main" id="{E366B6E0-442B-425A-8746-6729E81BEE70}"/>
              </a:ext>
            </a:extLst>
          </p:cNvPr>
          <p:cNvSpPr txBox="1"/>
          <p:nvPr/>
        </p:nvSpPr>
        <p:spPr>
          <a:xfrm>
            <a:off x="2868822" y="2969463"/>
            <a:ext cx="1075427" cy="923330"/>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lgn="ctr"/>
            <a:r>
              <a:rPr lang="en-US"/>
              <a:t>Player</a:t>
            </a:r>
          </a:p>
          <a:p>
            <a:endParaRPr lang="en-US"/>
          </a:p>
        </p:txBody>
      </p:sp>
      <p:sp>
        <p:nvSpPr>
          <p:cNvPr id="6" name="Rectangle: Rounded Corners 5">
            <a:extLst>
              <a:ext uri="{FF2B5EF4-FFF2-40B4-BE49-F238E27FC236}">
                <a16:creationId xmlns:a16="http://schemas.microsoft.com/office/drawing/2014/main" id="{6D1CCA1B-44BA-40A5-956A-C31DA7284A11}"/>
              </a:ext>
            </a:extLst>
          </p:cNvPr>
          <p:cNvSpPr/>
          <p:nvPr/>
        </p:nvSpPr>
        <p:spPr>
          <a:xfrm>
            <a:off x="7132248" y="2452418"/>
            <a:ext cx="2113470" cy="1955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D20F33C-9A84-4105-AC1F-15A271E06AC1}"/>
              </a:ext>
            </a:extLst>
          </p:cNvPr>
          <p:cNvCxnSpPr/>
          <p:nvPr/>
        </p:nvCxnSpPr>
        <p:spPr>
          <a:xfrm flipV="1">
            <a:off x="7134044" y="3000553"/>
            <a:ext cx="2113471" cy="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949CA6D-62DA-43AA-AC75-0671A01BFC54}"/>
              </a:ext>
            </a:extLst>
          </p:cNvPr>
          <p:cNvSpPr txBox="1"/>
          <p:nvPr/>
        </p:nvSpPr>
        <p:spPr>
          <a:xfrm>
            <a:off x="8030294" y="2595652"/>
            <a:ext cx="342182"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0</a:t>
            </a:r>
          </a:p>
        </p:txBody>
      </p:sp>
      <p:cxnSp>
        <p:nvCxnSpPr>
          <p:cNvPr id="9" name="Straight Arrow Connector 8">
            <a:extLst>
              <a:ext uri="{FF2B5EF4-FFF2-40B4-BE49-F238E27FC236}">
                <a16:creationId xmlns:a16="http://schemas.microsoft.com/office/drawing/2014/main" id="{EC23A7FB-6774-4FB8-A727-C3D511C0F93D}"/>
              </a:ext>
            </a:extLst>
          </p:cNvPr>
          <p:cNvCxnSpPr/>
          <p:nvPr/>
        </p:nvCxnSpPr>
        <p:spPr>
          <a:xfrm flipV="1">
            <a:off x="3940475" y="3151158"/>
            <a:ext cx="3142890" cy="5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3E0B85-9D5E-453E-BC21-D11171794DD8}"/>
              </a:ext>
            </a:extLst>
          </p:cNvPr>
          <p:cNvCxnSpPr/>
          <p:nvPr/>
        </p:nvCxnSpPr>
        <p:spPr>
          <a:xfrm flipH="1">
            <a:off x="3933825" y="3659217"/>
            <a:ext cx="3197524" cy="8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80DD00-04C0-4BDE-9829-B4EB4CD0D9D5}"/>
              </a:ext>
            </a:extLst>
          </p:cNvPr>
          <p:cNvSpPr txBox="1"/>
          <p:nvPr/>
        </p:nvSpPr>
        <p:spPr>
          <a:xfrm>
            <a:off x="6819900" y="33980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Fiasco</a:t>
            </a:r>
          </a:p>
        </p:txBody>
      </p:sp>
      <p:sp>
        <p:nvSpPr>
          <p:cNvPr id="12" name="TextBox 11">
            <a:extLst>
              <a:ext uri="{FF2B5EF4-FFF2-40B4-BE49-F238E27FC236}">
                <a16:creationId xmlns:a16="http://schemas.microsoft.com/office/drawing/2014/main" id="{88D1C49F-DA98-42FB-932D-BA9A3421A54C}"/>
              </a:ext>
            </a:extLst>
          </p:cNvPr>
          <p:cNvSpPr txBox="1"/>
          <p:nvPr/>
        </p:nvSpPr>
        <p:spPr>
          <a:xfrm>
            <a:off x="4652513" y="28265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input</a:t>
            </a:r>
          </a:p>
        </p:txBody>
      </p:sp>
      <p:sp>
        <p:nvSpPr>
          <p:cNvPr id="13" name="TextBox 12">
            <a:extLst>
              <a:ext uri="{FF2B5EF4-FFF2-40B4-BE49-F238E27FC236}">
                <a16:creationId xmlns:a16="http://schemas.microsoft.com/office/drawing/2014/main" id="{2B66BA92-5FA8-4C08-B460-C19FB04DBF83}"/>
              </a:ext>
            </a:extLst>
          </p:cNvPr>
          <p:cNvSpPr txBox="1"/>
          <p:nvPr/>
        </p:nvSpPr>
        <p:spPr>
          <a:xfrm>
            <a:off x="4364067" y="33001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to terminal</a:t>
            </a:r>
          </a:p>
        </p:txBody>
      </p:sp>
    </p:spTree>
    <p:extLst>
      <p:ext uri="{BB962C8B-B14F-4D97-AF65-F5344CB8AC3E}">
        <p14:creationId xmlns:p14="http://schemas.microsoft.com/office/powerpoint/2010/main" val="117355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FC3F0-0C50-4BDA-97D8-1498B428FC4C}"/>
              </a:ext>
            </a:extLst>
          </p:cNvPr>
          <p:cNvSpPr txBox="1"/>
          <p:nvPr/>
        </p:nvSpPr>
        <p:spPr>
          <a:xfrm>
            <a:off x="2572871" y="421341"/>
            <a:ext cx="37113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Diagram 0</a:t>
            </a:r>
          </a:p>
        </p:txBody>
      </p:sp>
      <p:pic>
        <p:nvPicPr>
          <p:cNvPr id="4" name="Picture 3" descr="A picture containing brown, dog, cow, large&#10;&#10;Description automatically generated">
            <a:extLst>
              <a:ext uri="{FF2B5EF4-FFF2-40B4-BE49-F238E27FC236}">
                <a16:creationId xmlns:a16="http://schemas.microsoft.com/office/drawing/2014/main" id="{760B1D65-2A0D-45E4-9AFB-E23556900CA1}"/>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screenshot of a cell phone&#10;&#10;Description automatically generated">
            <a:extLst>
              <a:ext uri="{FF2B5EF4-FFF2-40B4-BE49-F238E27FC236}">
                <a16:creationId xmlns:a16="http://schemas.microsoft.com/office/drawing/2014/main" id="{1799A176-9686-474A-82B3-1134C7FF2A45}"/>
              </a:ext>
            </a:extLst>
          </p:cNvPr>
          <p:cNvPicPr>
            <a:picLocks noChangeAspect="1"/>
          </p:cNvPicPr>
          <p:nvPr/>
        </p:nvPicPr>
        <p:blipFill>
          <a:blip r:embed="rId3"/>
          <a:stretch>
            <a:fillRect/>
          </a:stretch>
        </p:blipFill>
        <p:spPr>
          <a:xfrm>
            <a:off x="1772358" y="1134278"/>
            <a:ext cx="8653424" cy="5585034"/>
          </a:xfrm>
          <a:prstGeom prst="rect">
            <a:avLst/>
          </a:prstGeom>
        </p:spPr>
      </p:pic>
    </p:spTree>
    <p:extLst>
      <p:ext uri="{BB962C8B-B14F-4D97-AF65-F5344CB8AC3E}">
        <p14:creationId xmlns:p14="http://schemas.microsoft.com/office/powerpoint/2010/main" val="262480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60933-DDCB-40B5-B0CB-2065987494DA}"/>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Global Use Case Diagram</a:t>
            </a:r>
          </a:p>
        </p:txBody>
      </p:sp>
      <p:pic>
        <p:nvPicPr>
          <p:cNvPr id="4" name="Picture 3" descr="A picture containing brown, dog, cow, large&#10;&#10;Description automatically generated">
            <a:extLst>
              <a:ext uri="{FF2B5EF4-FFF2-40B4-BE49-F238E27FC236}">
                <a16:creationId xmlns:a16="http://schemas.microsoft.com/office/drawing/2014/main" id="{7E93C3EE-B60C-44F9-9C71-95C0667BBC41}"/>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Flowchart: Connector 4">
            <a:extLst>
              <a:ext uri="{FF2B5EF4-FFF2-40B4-BE49-F238E27FC236}">
                <a16:creationId xmlns:a16="http://schemas.microsoft.com/office/drawing/2014/main" id="{4CFAEEDA-4016-4878-A975-2EA2A4204896}"/>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ABA263B-197A-4ED5-873C-EABBDB94B038}"/>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0B1709-3CCB-4522-A03E-DDB48CF1B9D7}"/>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3D97E9-49F9-4E80-AE20-8161F337D02D}"/>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3E6F9E-1988-4E6A-A050-53475EC1DD5C}"/>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8524AA-6A95-417E-8D2E-60EE9C83886E}"/>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DCE0DC-8438-44F1-9EF9-9934B6272135}"/>
              </a:ext>
            </a:extLst>
          </p:cNvPr>
          <p:cNvSpPr/>
          <p:nvPr/>
        </p:nvSpPr>
        <p:spPr>
          <a:xfrm>
            <a:off x="4665870" y="1615464"/>
            <a:ext cx="5907740"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829CB3-AB9D-44F8-978A-BDDDCECA144E}"/>
              </a:ext>
            </a:extLst>
          </p:cNvPr>
          <p:cNvSpPr txBox="1"/>
          <p:nvPr/>
        </p:nvSpPr>
        <p:spPr>
          <a:xfrm>
            <a:off x="6470277" y="171668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System Boundary</a:t>
            </a:r>
            <a:endParaRPr lang="en-US"/>
          </a:p>
        </p:txBody>
      </p:sp>
      <p:sp>
        <p:nvSpPr>
          <p:cNvPr id="13" name="Oval 12">
            <a:extLst>
              <a:ext uri="{FF2B5EF4-FFF2-40B4-BE49-F238E27FC236}">
                <a16:creationId xmlns:a16="http://schemas.microsoft.com/office/drawing/2014/main" id="{B2314E00-40F8-4F76-8580-7F04738EA56F}"/>
              </a:ext>
            </a:extLst>
          </p:cNvPr>
          <p:cNvSpPr/>
          <p:nvPr/>
        </p:nvSpPr>
        <p:spPr>
          <a:xfrm>
            <a:off x="4928770" y="1963093"/>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DCFA54C-5109-4075-B56D-89BA60F175E9}"/>
              </a:ext>
            </a:extLst>
          </p:cNvPr>
          <p:cNvSpPr/>
          <p:nvPr/>
        </p:nvSpPr>
        <p:spPr>
          <a:xfrm>
            <a:off x="4909857" y="3085540"/>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489090-1DA3-457A-BC09-5506BA373308}"/>
              </a:ext>
            </a:extLst>
          </p:cNvPr>
          <p:cNvSpPr/>
          <p:nvPr/>
        </p:nvSpPr>
        <p:spPr>
          <a:xfrm>
            <a:off x="4936751" y="4017869"/>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951A182-9062-4C3E-A6DA-731F77E6EC21}"/>
              </a:ext>
            </a:extLst>
          </p:cNvPr>
          <p:cNvSpPr/>
          <p:nvPr/>
        </p:nvSpPr>
        <p:spPr>
          <a:xfrm>
            <a:off x="4909856" y="5021916"/>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87B320-9B58-4AD8-81A2-7EAAE0AD2989}"/>
              </a:ext>
            </a:extLst>
          </p:cNvPr>
          <p:cNvSpPr/>
          <p:nvPr/>
        </p:nvSpPr>
        <p:spPr>
          <a:xfrm>
            <a:off x="4963645" y="5891494"/>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5D58029-74F6-4EBC-A10F-2C2035A8FC70}"/>
              </a:ext>
            </a:extLst>
          </p:cNvPr>
          <p:cNvSpPr txBox="1"/>
          <p:nvPr/>
        </p:nvSpPr>
        <p:spPr>
          <a:xfrm>
            <a:off x="4972050" y="3232897"/>
            <a:ext cx="103094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1</a:t>
            </a:r>
          </a:p>
        </p:txBody>
      </p:sp>
      <p:sp>
        <p:nvSpPr>
          <p:cNvPr id="19" name="TextBox 18">
            <a:extLst>
              <a:ext uri="{FF2B5EF4-FFF2-40B4-BE49-F238E27FC236}">
                <a16:creationId xmlns:a16="http://schemas.microsoft.com/office/drawing/2014/main" id="{0D3FBA47-FA56-4FB5-94F8-8B489A5DF1E0}"/>
              </a:ext>
            </a:extLst>
          </p:cNvPr>
          <p:cNvSpPr txBox="1"/>
          <p:nvPr/>
        </p:nvSpPr>
        <p:spPr>
          <a:xfrm>
            <a:off x="4990732" y="2082997"/>
            <a:ext cx="9233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Start Game</a:t>
            </a:r>
          </a:p>
        </p:txBody>
      </p:sp>
      <p:sp>
        <p:nvSpPr>
          <p:cNvPr id="20" name="TextBox 19">
            <a:extLst>
              <a:ext uri="{FF2B5EF4-FFF2-40B4-BE49-F238E27FC236}">
                <a16:creationId xmlns:a16="http://schemas.microsoft.com/office/drawing/2014/main" id="{62257FD8-3E46-4136-9204-90AC9545A5BA}"/>
              </a:ext>
            </a:extLst>
          </p:cNvPr>
          <p:cNvSpPr txBox="1"/>
          <p:nvPr/>
        </p:nvSpPr>
        <p:spPr>
          <a:xfrm>
            <a:off x="4935070" y="5141259"/>
            <a:ext cx="8337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3</a:t>
            </a:r>
          </a:p>
        </p:txBody>
      </p:sp>
      <p:sp>
        <p:nvSpPr>
          <p:cNvPr id="21" name="TextBox 20">
            <a:extLst>
              <a:ext uri="{FF2B5EF4-FFF2-40B4-BE49-F238E27FC236}">
                <a16:creationId xmlns:a16="http://schemas.microsoft.com/office/drawing/2014/main" id="{208EF24F-E434-4EDA-93A5-1A9E7432F061}"/>
              </a:ext>
            </a:extLst>
          </p:cNvPr>
          <p:cNvSpPr txBox="1"/>
          <p:nvPr/>
        </p:nvSpPr>
        <p:spPr>
          <a:xfrm>
            <a:off x="4952440" y="4136651"/>
            <a:ext cx="157778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2</a:t>
            </a:r>
          </a:p>
        </p:txBody>
      </p:sp>
      <p:sp>
        <p:nvSpPr>
          <p:cNvPr id="22" name="TextBox 21">
            <a:extLst>
              <a:ext uri="{FF2B5EF4-FFF2-40B4-BE49-F238E27FC236}">
                <a16:creationId xmlns:a16="http://schemas.microsoft.com/office/drawing/2014/main" id="{538269FB-4BEE-48F5-BDC0-460B9E8C8E40}"/>
              </a:ext>
            </a:extLst>
          </p:cNvPr>
          <p:cNvSpPr txBox="1"/>
          <p:nvPr/>
        </p:nvSpPr>
        <p:spPr>
          <a:xfrm>
            <a:off x="4987738" y="6009714"/>
            <a:ext cx="12460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Claim Victory</a:t>
            </a:r>
          </a:p>
        </p:txBody>
      </p:sp>
      <p:cxnSp>
        <p:nvCxnSpPr>
          <p:cNvPr id="23" name="Straight Arrow Connector 22">
            <a:extLst>
              <a:ext uri="{FF2B5EF4-FFF2-40B4-BE49-F238E27FC236}">
                <a16:creationId xmlns:a16="http://schemas.microsoft.com/office/drawing/2014/main" id="{79633402-F823-4563-A585-98B0F4AE42B8}"/>
              </a:ext>
            </a:extLst>
          </p:cNvPr>
          <p:cNvCxnSpPr/>
          <p:nvPr/>
        </p:nvCxnSpPr>
        <p:spPr>
          <a:xfrm flipV="1">
            <a:off x="2244306" y="2218395"/>
            <a:ext cx="2661205" cy="33519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413B65-C58C-47B4-8C55-84F63FA2CB12}"/>
              </a:ext>
            </a:extLst>
          </p:cNvPr>
          <p:cNvCxnSpPr>
            <a:cxnSpLocks/>
          </p:cNvCxnSpPr>
          <p:nvPr/>
        </p:nvCxnSpPr>
        <p:spPr>
          <a:xfrm>
            <a:off x="2243978" y="2544294"/>
            <a:ext cx="2671482" cy="77992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E0BF2A-8C47-40C1-B420-4C19E1007534}"/>
              </a:ext>
            </a:extLst>
          </p:cNvPr>
          <p:cNvCxnSpPr>
            <a:cxnSpLocks/>
          </p:cNvCxnSpPr>
          <p:nvPr/>
        </p:nvCxnSpPr>
        <p:spPr>
          <a:xfrm>
            <a:off x="2261907" y="2544294"/>
            <a:ext cx="2671481" cy="164054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E7FA594-43FA-4F88-92CF-1F5F591C21C5}"/>
              </a:ext>
            </a:extLst>
          </p:cNvPr>
          <p:cNvCxnSpPr>
            <a:cxnSpLocks/>
          </p:cNvCxnSpPr>
          <p:nvPr/>
        </p:nvCxnSpPr>
        <p:spPr>
          <a:xfrm>
            <a:off x="2243978" y="2535330"/>
            <a:ext cx="2653552" cy="265355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233BD7-951B-47BC-9397-033AAA75A724}"/>
              </a:ext>
            </a:extLst>
          </p:cNvPr>
          <p:cNvCxnSpPr>
            <a:cxnSpLocks/>
          </p:cNvCxnSpPr>
          <p:nvPr/>
        </p:nvCxnSpPr>
        <p:spPr>
          <a:xfrm>
            <a:off x="2306732" y="2580154"/>
            <a:ext cx="2644585" cy="351416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135AE7C-2A5B-476C-9A32-887C059BE538}"/>
              </a:ext>
            </a:extLst>
          </p:cNvPr>
          <p:cNvSpPr/>
          <p:nvPr/>
        </p:nvSpPr>
        <p:spPr>
          <a:xfrm>
            <a:off x="6272492" y="1953800"/>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330891-20DC-401E-B213-25E4C230FF16}"/>
              </a:ext>
            </a:extLst>
          </p:cNvPr>
          <p:cNvSpPr/>
          <p:nvPr/>
        </p:nvSpPr>
        <p:spPr>
          <a:xfrm>
            <a:off x="6272491" y="3058645"/>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328D3F-2853-40DE-BB22-3BE5DAE6A4EF}"/>
              </a:ext>
            </a:extLst>
          </p:cNvPr>
          <p:cNvSpPr/>
          <p:nvPr/>
        </p:nvSpPr>
        <p:spPr>
          <a:xfrm>
            <a:off x="6344209" y="4017869"/>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EBBDC6E-4CBD-4D4B-A7D0-ED7001712392}"/>
              </a:ext>
            </a:extLst>
          </p:cNvPr>
          <p:cNvSpPr/>
          <p:nvPr/>
        </p:nvSpPr>
        <p:spPr>
          <a:xfrm>
            <a:off x="6367059" y="5375039"/>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9CBC88D-DA66-4FE3-853F-DED41337C172}"/>
              </a:ext>
            </a:extLst>
          </p:cNvPr>
          <p:cNvSpPr txBox="1"/>
          <p:nvPr/>
        </p:nvSpPr>
        <p:spPr>
          <a:xfrm>
            <a:off x="6366527" y="2079867"/>
            <a:ext cx="73598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Note</a:t>
            </a:r>
          </a:p>
        </p:txBody>
      </p:sp>
      <p:sp>
        <p:nvSpPr>
          <p:cNvPr id="42" name="TextBox 41">
            <a:extLst>
              <a:ext uri="{FF2B5EF4-FFF2-40B4-BE49-F238E27FC236}">
                <a16:creationId xmlns:a16="http://schemas.microsoft.com/office/drawing/2014/main" id="{4B047A94-D43F-4706-A5DA-07146DB73F09}"/>
              </a:ext>
            </a:extLst>
          </p:cNvPr>
          <p:cNvSpPr txBox="1"/>
          <p:nvPr/>
        </p:nvSpPr>
        <p:spPr>
          <a:xfrm>
            <a:off x="6302748" y="3120277"/>
            <a:ext cx="986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Defeat Level 1 Enemies</a:t>
            </a:r>
          </a:p>
        </p:txBody>
      </p:sp>
      <p:sp>
        <p:nvSpPr>
          <p:cNvPr id="43" name="TextBox 42">
            <a:extLst>
              <a:ext uri="{FF2B5EF4-FFF2-40B4-BE49-F238E27FC236}">
                <a16:creationId xmlns:a16="http://schemas.microsoft.com/office/drawing/2014/main" id="{E34C512B-E0EA-47CE-B9A5-708EC7E44B81}"/>
              </a:ext>
            </a:extLst>
          </p:cNvPr>
          <p:cNvSpPr txBox="1"/>
          <p:nvPr/>
        </p:nvSpPr>
        <p:spPr>
          <a:xfrm>
            <a:off x="6410325" y="4088465"/>
            <a:ext cx="986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Defeat Level 2 Enemies</a:t>
            </a:r>
          </a:p>
        </p:txBody>
      </p:sp>
      <p:sp>
        <p:nvSpPr>
          <p:cNvPr id="44" name="TextBox 43">
            <a:extLst>
              <a:ext uri="{FF2B5EF4-FFF2-40B4-BE49-F238E27FC236}">
                <a16:creationId xmlns:a16="http://schemas.microsoft.com/office/drawing/2014/main" id="{19347820-8905-41CE-B7B7-13FF31629E0F}"/>
              </a:ext>
            </a:extLst>
          </p:cNvPr>
          <p:cNvSpPr txBox="1"/>
          <p:nvPr/>
        </p:nvSpPr>
        <p:spPr>
          <a:xfrm>
            <a:off x="6404967" y="5472528"/>
            <a:ext cx="986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Defeat Level 3 Enemies</a:t>
            </a:r>
          </a:p>
        </p:txBody>
      </p:sp>
      <p:sp>
        <p:nvSpPr>
          <p:cNvPr id="51" name="Oval 50">
            <a:extLst>
              <a:ext uri="{FF2B5EF4-FFF2-40B4-BE49-F238E27FC236}">
                <a16:creationId xmlns:a16="http://schemas.microsoft.com/office/drawing/2014/main" id="{6AA9FF42-7E4C-440D-9349-83305A5032E9}"/>
              </a:ext>
            </a:extLst>
          </p:cNvPr>
          <p:cNvSpPr/>
          <p:nvPr/>
        </p:nvSpPr>
        <p:spPr>
          <a:xfrm>
            <a:off x="6366512" y="5900128"/>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70C3BBD-16E7-408A-B9D8-68CF44614C1B}"/>
              </a:ext>
            </a:extLst>
          </p:cNvPr>
          <p:cNvSpPr txBox="1"/>
          <p:nvPr/>
        </p:nvSpPr>
        <p:spPr>
          <a:xfrm>
            <a:off x="6470549" y="5979787"/>
            <a:ext cx="10040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end-of-game note</a:t>
            </a:r>
          </a:p>
        </p:txBody>
      </p:sp>
      <p:sp>
        <p:nvSpPr>
          <p:cNvPr id="56" name="TextBox 55">
            <a:extLst>
              <a:ext uri="{FF2B5EF4-FFF2-40B4-BE49-F238E27FC236}">
                <a16:creationId xmlns:a16="http://schemas.microsoft.com/office/drawing/2014/main" id="{2D65B3F5-733C-4AC8-8E06-C30C6D988E9A}"/>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59" name="Oval 58">
            <a:extLst>
              <a:ext uri="{FF2B5EF4-FFF2-40B4-BE49-F238E27FC236}">
                <a16:creationId xmlns:a16="http://schemas.microsoft.com/office/drawing/2014/main" id="{346FA173-CE9B-40E8-A301-AC2E45B1C0FE}"/>
              </a:ext>
            </a:extLst>
          </p:cNvPr>
          <p:cNvSpPr/>
          <p:nvPr/>
        </p:nvSpPr>
        <p:spPr>
          <a:xfrm>
            <a:off x="7904069" y="4242751"/>
            <a:ext cx="878869"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5F57EE4-2082-439C-931E-EB0D0F1115B4}"/>
              </a:ext>
            </a:extLst>
          </p:cNvPr>
          <p:cNvSpPr/>
          <p:nvPr/>
        </p:nvSpPr>
        <p:spPr>
          <a:xfrm>
            <a:off x="7934242" y="3495401"/>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C6A5CDA5-10C7-4E65-8B65-817987FACFBF}"/>
              </a:ext>
            </a:extLst>
          </p:cNvPr>
          <p:cNvSpPr txBox="1"/>
          <p:nvPr/>
        </p:nvSpPr>
        <p:spPr>
          <a:xfrm>
            <a:off x="8170127" y="3600969"/>
            <a:ext cx="52891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Fight</a:t>
            </a:r>
            <a:endParaRPr lang="en-US"/>
          </a:p>
        </p:txBody>
      </p:sp>
      <p:sp>
        <p:nvSpPr>
          <p:cNvPr id="58" name="Oval 57">
            <a:extLst>
              <a:ext uri="{FF2B5EF4-FFF2-40B4-BE49-F238E27FC236}">
                <a16:creationId xmlns:a16="http://schemas.microsoft.com/office/drawing/2014/main" id="{7B318503-D716-40AD-BB64-D3503D9CE927}"/>
              </a:ext>
            </a:extLst>
          </p:cNvPr>
          <p:cNvSpPr/>
          <p:nvPr/>
        </p:nvSpPr>
        <p:spPr>
          <a:xfrm>
            <a:off x="7901991" y="4795830"/>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Oval 60">
            <a:extLst>
              <a:ext uri="{FF2B5EF4-FFF2-40B4-BE49-F238E27FC236}">
                <a16:creationId xmlns:a16="http://schemas.microsoft.com/office/drawing/2014/main" id="{71559F6B-2A36-4F61-A2E4-C146FAB5FFB0}"/>
              </a:ext>
            </a:extLst>
          </p:cNvPr>
          <p:cNvSpPr/>
          <p:nvPr/>
        </p:nvSpPr>
        <p:spPr>
          <a:xfrm>
            <a:off x="7911284" y="5356998"/>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Oval 61">
            <a:extLst>
              <a:ext uri="{FF2B5EF4-FFF2-40B4-BE49-F238E27FC236}">
                <a16:creationId xmlns:a16="http://schemas.microsoft.com/office/drawing/2014/main" id="{14175641-8936-4EA9-B706-A619F487FC2A}"/>
              </a:ext>
            </a:extLst>
          </p:cNvPr>
          <p:cNvSpPr/>
          <p:nvPr/>
        </p:nvSpPr>
        <p:spPr>
          <a:xfrm>
            <a:off x="7901991" y="5871047"/>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Oval 62">
            <a:extLst>
              <a:ext uri="{FF2B5EF4-FFF2-40B4-BE49-F238E27FC236}">
                <a16:creationId xmlns:a16="http://schemas.microsoft.com/office/drawing/2014/main" id="{65E0DBD4-6642-4614-9851-DABD7CBD2C11}"/>
              </a:ext>
            </a:extLst>
          </p:cNvPr>
          <p:cNvSpPr/>
          <p:nvPr/>
        </p:nvSpPr>
        <p:spPr>
          <a:xfrm>
            <a:off x="4923414" y="2553014"/>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Oval 63">
            <a:extLst>
              <a:ext uri="{FF2B5EF4-FFF2-40B4-BE49-F238E27FC236}">
                <a16:creationId xmlns:a16="http://schemas.microsoft.com/office/drawing/2014/main" id="{41963778-1A29-495C-B5DE-946740DFBE94}"/>
              </a:ext>
            </a:extLst>
          </p:cNvPr>
          <p:cNvSpPr/>
          <p:nvPr/>
        </p:nvSpPr>
        <p:spPr>
          <a:xfrm>
            <a:off x="6369793" y="4750897"/>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TextBox 35">
            <a:extLst>
              <a:ext uri="{FF2B5EF4-FFF2-40B4-BE49-F238E27FC236}">
                <a16:creationId xmlns:a16="http://schemas.microsoft.com/office/drawing/2014/main" id="{87E4C6A9-6F9F-43AA-A4F3-92E0DD3F0E75}"/>
              </a:ext>
            </a:extLst>
          </p:cNvPr>
          <p:cNvSpPr txBox="1"/>
          <p:nvPr/>
        </p:nvSpPr>
        <p:spPr>
          <a:xfrm>
            <a:off x="6533072" y="4864869"/>
            <a:ext cx="5315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a:t>
            </a:r>
            <a:endParaRPr lang="en-US"/>
          </a:p>
        </p:txBody>
      </p:sp>
      <p:sp>
        <p:nvSpPr>
          <p:cNvPr id="65" name="Oval 64">
            <a:extLst>
              <a:ext uri="{FF2B5EF4-FFF2-40B4-BE49-F238E27FC236}">
                <a16:creationId xmlns:a16="http://schemas.microsoft.com/office/drawing/2014/main" id="{D6AFC62A-5C88-4C94-9221-A51A71428C9B}"/>
              </a:ext>
            </a:extLst>
          </p:cNvPr>
          <p:cNvSpPr/>
          <p:nvPr/>
        </p:nvSpPr>
        <p:spPr>
          <a:xfrm>
            <a:off x="9359959" y="3324853"/>
            <a:ext cx="869577" cy="4572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7" name="Straight Arrow Connector 56">
            <a:extLst>
              <a:ext uri="{FF2B5EF4-FFF2-40B4-BE49-F238E27FC236}">
                <a16:creationId xmlns:a16="http://schemas.microsoft.com/office/drawing/2014/main" id="{F77D9DBF-7E85-469D-85AF-B3D3D7D77533}"/>
              </a:ext>
            </a:extLst>
          </p:cNvPr>
          <p:cNvCxnSpPr/>
          <p:nvPr/>
        </p:nvCxnSpPr>
        <p:spPr>
          <a:xfrm flipH="1">
            <a:off x="5757515" y="3281944"/>
            <a:ext cx="525964" cy="37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10A723B-88CD-464D-A4A2-5B7A1F8E49BA}"/>
              </a:ext>
            </a:extLst>
          </p:cNvPr>
          <p:cNvCxnSpPr>
            <a:cxnSpLocks/>
          </p:cNvCxnSpPr>
          <p:nvPr/>
        </p:nvCxnSpPr>
        <p:spPr>
          <a:xfrm flipH="1">
            <a:off x="5813271" y="4248383"/>
            <a:ext cx="525964" cy="37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B65B7AE-94B7-4E8E-BA7E-86B43FF474C6}"/>
              </a:ext>
            </a:extLst>
          </p:cNvPr>
          <p:cNvCxnSpPr>
            <a:cxnSpLocks/>
          </p:cNvCxnSpPr>
          <p:nvPr/>
        </p:nvCxnSpPr>
        <p:spPr>
          <a:xfrm flipV="1">
            <a:off x="5818844" y="2179833"/>
            <a:ext cx="486938" cy="557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45E323F-F343-4BCC-AB54-677D3F6701E0}"/>
              </a:ext>
            </a:extLst>
          </p:cNvPr>
          <p:cNvCxnSpPr>
            <a:cxnSpLocks/>
          </p:cNvCxnSpPr>
          <p:nvPr/>
        </p:nvCxnSpPr>
        <p:spPr>
          <a:xfrm>
            <a:off x="5874600" y="6088334"/>
            <a:ext cx="486939" cy="2230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2BD2FB4-A133-40B1-BA1F-6945CACA1D15}"/>
              </a:ext>
            </a:extLst>
          </p:cNvPr>
          <p:cNvCxnSpPr>
            <a:cxnSpLocks/>
          </p:cNvCxnSpPr>
          <p:nvPr/>
        </p:nvCxnSpPr>
        <p:spPr>
          <a:xfrm flipH="1" flipV="1">
            <a:off x="5776100" y="5246416"/>
            <a:ext cx="656060" cy="26577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7F884BB-C998-4737-A4F3-DE4B108767A7}"/>
              </a:ext>
            </a:extLst>
          </p:cNvPr>
          <p:cNvCxnSpPr>
            <a:cxnSpLocks/>
          </p:cNvCxnSpPr>
          <p:nvPr/>
        </p:nvCxnSpPr>
        <p:spPr>
          <a:xfrm>
            <a:off x="5809552" y="4285553"/>
            <a:ext cx="551987" cy="7006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7F5A940-27A9-421A-9BD4-7A43644A9FDB}"/>
              </a:ext>
            </a:extLst>
          </p:cNvPr>
          <p:cNvCxnSpPr>
            <a:cxnSpLocks/>
          </p:cNvCxnSpPr>
          <p:nvPr/>
        </p:nvCxnSpPr>
        <p:spPr>
          <a:xfrm>
            <a:off x="5818843" y="3346992"/>
            <a:ext cx="542695" cy="153701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C163102-38A4-4CFE-8509-7F7D6BB1C5D7}"/>
              </a:ext>
            </a:extLst>
          </p:cNvPr>
          <p:cNvCxnSpPr>
            <a:cxnSpLocks/>
          </p:cNvCxnSpPr>
          <p:nvPr/>
        </p:nvCxnSpPr>
        <p:spPr>
          <a:xfrm flipV="1">
            <a:off x="5828136" y="5014100"/>
            <a:ext cx="514817" cy="21001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AF697ED-7FF0-4122-BD29-EDBBF7190391}"/>
              </a:ext>
            </a:extLst>
          </p:cNvPr>
          <p:cNvSpPr txBox="1"/>
          <p:nvPr/>
        </p:nvSpPr>
        <p:spPr>
          <a:xfrm>
            <a:off x="8112828" y="4316601"/>
            <a:ext cx="5315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left</a:t>
            </a:r>
            <a:endParaRPr lang="en-US"/>
          </a:p>
        </p:txBody>
      </p:sp>
      <p:sp>
        <p:nvSpPr>
          <p:cNvPr id="78" name="TextBox 77">
            <a:extLst>
              <a:ext uri="{FF2B5EF4-FFF2-40B4-BE49-F238E27FC236}">
                <a16:creationId xmlns:a16="http://schemas.microsoft.com/office/drawing/2014/main" id="{8A43822B-53EA-4F8E-B9A2-1EECA6D551E0}"/>
              </a:ext>
            </a:extLst>
          </p:cNvPr>
          <p:cNvSpPr txBox="1"/>
          <p:nvPr/>
        </p:nvSpPr>
        <p:spPr>
          <a:xfrm>
            <a:off x="8084950" y="4874162"/>
            <a:ext cx="5315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right</a:t>
            </a:r>
            <a:endParaRPr lang="en-US"/>
          </a:p>
        </p:txBody>
      </p:sp>
      <p:sp>
        <p:nvSpPr>
          <p:cNvPr id="79" name="TextBox 78">
            <a:extLst>
              <a:ext uri="{FF2B5EF4-FFF2-40B4-BE49-F238E27FC236}">
                <a16:creationId xmlns:a16="http://schemas.microsoft.com/office/drawing/2014/main" id="{F573E71B-60A2-46F8-ADA5-D5F3398818E7}"/>
              </a:ext>
            </a:extLst>
          </p:cNvPr>
          <p:cNvSpPr txBox="1"/>
          <p:nvPr/>
        </p:nvSpPr>
        <p:spPr>
          <a:xfrm>
            <a:off x="8140706" y="5441014"/>
            <a:ext cx="5315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up</a:t>
            </a:r>
            <a:endParaRPr lang="en-US"/>
          </a:p>
        </p:txBody>
      </p:sp>
      <p:sp>
        <p:nvSpPr>
          <p:cNvPr id="80" name="TextBox 79">
            <a:extLst>
              <a:ext uri="{FF2B5EF4-FFF2-40B4-BE49-F238E27FC236}">
                <a16:creationId xmlns:a16="http://schemas.microsoft.com/office/drawing/2014/main" id="{C6390B04-3B49-4CA0-98F7-72A03C0EBE89}"/>
              </a:ext>
            </a:extLst>
          </p:cNvPr>
          <p:cNvSpPr txBox="1"/>
          <p:nvPr/>
        </p:nvSpPr>
        <p:spPr>
          <a:xfrm>
            <a:off x="8112827" y="5952113"/>
            <a:ext cx="5315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down</a:t>
            </a:r>
            <a:endParaRPr lang="en-US"/>
          </a:p>
        </p:txBody>
      </p:sp>
      <p:cxnSp>
        <p:nvCxnSpPr>
          <p:cNvPr id="81" name="Straight Arrow Connector 80">
            <a:extLst>
              <a:ext uri="{FF2B5EF4-FFF2-40B4-BE49-F238E27FC236}">
                <a16:creationId xmlns:a16="http://schemas.microsoft.com/office/drawing/2014/main" id="{24663A13-89D7-4FE2-9816-212E2A33128C}"/>
              </a:ext>
            </a:extLst>
          </p:cNvPr>
          <p:cNvCxnSpPr>
            <a:cxnSpLocks/>
          </p:cNvCxnSpPr>
          <p:nvPr/>
        </p:nvCxnSpPr>
        <p:spPr>
          <a:xfrm>
            <a:off x="7166282" y="3272652"/>
            <a:ext cx="775012" cy="3847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8BEA1E7-7117-4DFA-AADC-F388D9EEE077}"/>
              </a:ext>
            </a:extLst>
          </p:cNvPr>
          <p:cNvCxnSpPr>
            <a:cxnSpLocks/>
          </p:cNvCxnSpPr>
          <p:nvPr/>
        </p:nvCxnSpPr>
        <p:spPr>
          <a:xfrm flipV="1">
            <a:off x="7268502" y="3759588"/>
            <a:ext cx="663499" cy="4516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C8C1B5C-E951-44D8-A074-0B3022D02BFF}"/>
              </a:ext>
            </a:extLst>
          </p:cNvPr>
          <p:cNvCxnSpPr>
            <a:cxnSpLocks/>
          </p:cNvCxnSpPr>
          <p:nvPr/>
        </p:nvCxnSpPr>
        <p:spPr>
          <a:xfrm flipV="1">
            <a:off x="7249916" y="3871099"/>
            <a:ext cx="784303" cy="17154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6F1175-21FF-4D0F-9A60-A51E52FC8581}"/>
              </a:ext>
            </a:extLst>
          </p:cNvPr>
          <p:cNvSpPr txBox="1"/>
          <p:nvPr/>
        </p:nvSpPr>
        <p:spPr>
          <a:xfrm>
            <a:off x="9564029" y="3387237"/>
            <a:ext cx="5289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Strike enemy</a:t>
            </a:r>
            <a:endParaRPr lang="en-US"/>
          </a:p>
        </p:txBody>
      </p:sp>
      <p:cxnSp>
        <p:nvCxnSpPr>
          <p:cNvPr id="85" name="Straight Arrow Connector 84">
            <a:extLst>
              <a:ext uri="{FF2B5EF4-FFF2-40B4-BE49-F238E27FC236}">
                <a16:creationId xmlns:a16="http://schemas.microsoft.com/office/drawing/2014/main" id="{985BBAD4-DF96-4558-A442-B375D470ECCC}"/>
              </a:ext>
            </a:extLst>
          </p:cNvPr>
          <p:cNvCxnSpPr/>
          <p:nvPr/>
        </p:nvCxnSpPr>
        <p:spPr>
          <a:xfrm flipV="1">
            <a:off x="8814573" y="3567925"/>
            <a:ext cx="542694" cy="79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D6836C47-B263-4098-813B-0AAEA7A7B440}"/>
              </a:ext>
            </a:extLst>
          </p:cNvPr>
          <p:cNvSpPr/>
          <p:nvPr/>
        </p:nvSpPr>
        <p:spPr>
          <a:xfrm>
            <a:off x="8737787" y="2296973"/>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TextBox 86">
            <a:extLst>
              <a:ext uri="{FF2B5EF4-FFF2-40B4-BE49-F238E27FC236}">
                <a16:creationId xmlns:a16="http://schemas.microsoft.com/office/drawing/2014/main" id="{CC99D847-1467-486D-95CF-41FCD62E76C6}"/>
              </a:ext>
            </a:extLst>
          </p:cNvPr>
          <p:cNvSpPr txBox="1"/>
          <p:nvPr/>
        </p:nvSpPr>
        <p:spPr>
          <a:xfrm>
            <a:off x="8887427" y="2357294"/>
            <a:ext cx="9233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Elicit Sound Effect</a:t>
            </a:r>
            <a:endParaRPr lang="en-US"/>
          </a:p>
        </p:txBody>
      </p:sp>
      <p:sp>
        <p:nvSpPr>
          <p:cNvPr id="88" name="TextBox 87">
            <a:extLst>
              <a:ext uri="{FF2B5EF4-FFF2-40B4-BE49-F238E27FC236}">
                <a16:creationId xmlns:a16="http://schemas.microsoft.com/office/drawing/2014/main" id="{0CC6D1A2-F1BB-49FA-BF65-0C9A26F836D8}"/>
              </a:ext>
            </a:extLst>
          </p:cNvPr>
          <p:cNvSpPr txBox="1"/>
          <p:nvPr/>
        </p:nvSpPr>
        <p:spPr>
          <a:xfrm>
            <a:off x="4934975" y="2677728"/>
            <a:ext cx="9233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Pause Game</a:t>
            </a:r>
            <a:endParaRPr lang="en-US"/>
          </a:p>
        </p:txBody>
      </p:sp>
      <p:cxnSp>
        <p:nvCxnSpPr>
          <p:cNvPr id="89" name="Straight Arrow Connector 88">
            <a:extLst>
              <a:ext uri="{FF2B5EF4-FFF2-40B4-BE49-F238E27FC236}">
                <a16:creationId xmlns:a16="http://schemas.microsoft.com/office/drawing/2014/main" id="{B6B1AA7F-3443-40B2-9A41-38DF44BEAB1B}"/>
              </a:ext>
            </a:extLst>
          </p:cNvPr>
          <p:cNvCxnSpPr>
            <a:cxnSpLocks/>
          </p:cNvCxnSpPr>
          <p:nvPr/>
        </p:nvCxnSpPr>
        <p:spPr>
          <a:xfrm flipH="1">
            <a:off x="7188588" y="4499284"/>
            <a:ext cx="693230" cy="9887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FF03EEC-BD41-428E-9B32-0E611C63B337}"/>
              </a:ext>
            </a:extLst>
          </p:cNvPr>
          <p:cNvCxnSpPr>
            <a:cxnSpLocks/>
          </p:cNvCxnSpPr>
          <p:nvPr/>
        </p:nvCxnSpPr>
        <p:spPr>
          <a:xfrm flipH="1">
            <a:off x="7244343" y="5019675"/>
            <a:ext cx="637476" cy="37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E80B401-8A58-4DFA-8FDA-EFB079503B09}"/>
              </a:ext>
            </a:extLst>
          </p:cNvPr>
          <p:cNvCxnSpPr>
            <a:cxnSpLocks/>
          </p:cNvCxnSpPr>
          <p:nvPr/>
        </p:nvCxnSpPr>
        <p:spPr>
          <a:xfrm flipH="1" flipV="1">
            <a:off x="7160709" y="5097733"/>
            <a:ext cx="786157" cy="5259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1779178-3F5D-4789-AD0F-C40B9B8BDBA4}"/>
              </a:ext>
            </a:extLst>
          </p:cNvPr>
          <p:cNvCxnSpPr>
            <a:cxnSpLocks/>
          </p:cNvCxnSpPr>
          <p:nvPr/>
        </p:nvCxnSpPr>
        <p:spPr>
          <a:xfrm flipH="1" flipV="1">
            <a:off x="7104955" y="5172074"/>
            <a:ext cx="795450" cy="9534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0437EBD-4591-4ADE-902F-FE770CC2900D}"/>
              </a:ext>
            </a:extLst>
          </p:cNvPr>
          <p:cNvCxnSpPr/>
          <p:nvPr/>
        </p:nvCxnSpPr>
        <p:spPr>
          <a:xfrm>
            <a:off x="2359645" y="2601254"/>
            <a:ext cx="2546195" cy="9292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CA6EB4B-1E31-4CD4-BB14-C7CE3774C600}"/>
              </a:ext>
            </a:extLst>
          </p:cNvPr>
          <p:cNvCxnSpPr>
            <a:cxnSpLocks/>
          </p:cNvCxnSpPr>
          <p:nvPr/>
        </p:nvCxnSpPr>
        <p:spPr>
          <a:xfrm flipH="1" flipV="1">
            <a:off x="9207177" y="2733238"/>
            <a:ext cx="588279" cy="57691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A43A22E0-9D76-4485-AC4E-A537AC223AE4}"/>
              </a:ext>
            </a:extLst>
          </p:cNvPr>
          <p:cNvSpPr/>
          <p:nvPr/>
        </p:nvSpPr>
        <p:spPr>
          <a:xfrm>
            <a:off x="6281784" y="2511361"/>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03B98EC4-CDD5-454E-AF08-62CC6CC50C27}"/>
              </a:ext>
            </a:extLst>
          </p:cNvPr>
          <p:cNvSpPr txBox="1"/>
          <p:nvPr/>
        </p:nvSpPr>
        <p:spPr>
          <a:xfrm>
            <a:off x="6366526" y="2581672"/>
            <a:ext cx="735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Engage help menu</a:t>
            </a:r>
          </a:p>
        </p:txBody>
      </p:sp>
      <p:cxnSp>
        <p:nvCxnSpPr>
          <p:cNvPr id="97" name="Straight Arrow Connector 96">
            <a:extLst>
              <a:ext uri="{FF2B5EF4-FFF2-40B4-BE49-F238E27FC236}">
                <a16:creationId xmlns:a16="http://schemas.microsoft.com/office/drawing/2014/main" id="{E79CCE75-A87E-4FF8-B5AA-DE69CF292FD7}"/>
              </a:ext>
            </a:extLst>
          </p:cNvPr>
          <p:cNvCxnSpPr>
            <a:cxnSpLocks/>
          </p:cNvCxnSpPr>
          <p:nvPr/>
        </p:nvCxnSpPr>
        <p:spPr>
          <a:xfrm flipH="1">
            <a:off x="5776100" y="2742969"/>
            <a:ext cx="525964" cy="37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C425D81-05EC-4F49-AA23-193AE0B6967B}"/>
              </a:ext>
            </a:extLst>
          </p:cNvPr>
          <p:cNvSpPr/>
          <p:nvPr/>
        </p:nvSpPr>
        <p:spPr>
          <a:xfrm>
            <a:off x="7931947" y="3016117"/>
            <a:ext cx="878869"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78A3D5-663C-4F81-8ECC-2D66B301451D}"/>
              </a:ext>
            </a:extLst>
          </p:cNvPr>
          <p:cNvSpPr/>
          <p:nvPr/>
        </p:nvSpPr>
        <p:spPr>
          <a:xfrm>
            <a:off x="7913361" y="2523604"/>
            <a:ext cx="878869"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D20F3DB-680E-4776-B301-A5B37BE2F615}"/>
              </a:ext>
            </a:extLst>
          </p:cNvPr>
          <p:cNvSpPr/>
          <p:nvPr/>
        </p:nvSpPr>
        <p:spPr>
          <a:xfrm>
            <a:off x="7931946" y="2040384"/>
            <a:ext cx="878869"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302F896E-A2D6-40DA-ACFD-C31ADFFC14AE}"/>
              </a:ext>
            </a:extLst>
          </p:cNvPr>
          <p:cNvSpPr txBox="1"/>
          <p:nvPr/>
        </p:nvSpPr>
        <p:spPr>
          <a:xfrm>
            <a:off x="8085195" y="3068021"/>
            <a:ext cx="9233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difficulty</a:t>
            </a:r>
            <a:endParaRPr lang="en-US"/>
          </a:p>
        </p:txBody>
      </p:sp>
      <p:sp>
        <p:nvSpPr>
          <p:cNvPr id="102" name="TextBox 101">
            <a:extLst>
              <a:ext uri="{FF2B5EF4-FFF2-40B4-BE49-F238E27FC236}">
                <a16:creationId xmlns:a16="http://schemas.microsoft.com/office/drawing/2014/main" id="{90F6122F-96CE-42E7-8A04-CA852F85B569}"/>
              </a:ext>
            </a:extLst>
          </p:cNvPr>
          <p:cNvSpPr txBox="1"/>
          <p:nvPr/>
        </p:nvSpPr>
        <p:spPr>
          <a:xfrm>
            <a:off x="7964390" y="2575508"/>
            <a:ext cx="9233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audio settings</a:t>
            </a:r>
            <a:endParaRPr lang="en-US"/>
          </a:p>
        </p:txBody>
      </p:sp>
      <p:sp>
        <p:nvSpPr>
          <p:cNvPr id="103" name="TextBox 102">
            <a:extLst>
              <a:ext uri="{FF2B5EF4-FFF2-40B4-BE49-F238E27FC236}">
                <a16:creationId xmlns:a16="http://schemas.microsoft.com/office/drawing/2014/main" id="{2656ADD5-CB94-4C44-9104-0920A786A2D0}"/>
              </a:ext>
            </a:extLst>
          </p:cNvPr>
          <p:cNvSpPr txBox="1"/>
          <p:nvPr/>
        </p:nvSpPr>
        <p:spPr>
          <a:xfrm>
            <a:off x="8020146" y="2120166"/>
            <a:ext cx="9233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instructions</a:t>
            </a:r>
            <a:endParaRPr lang="en-US"/>
          </a:p>
        </p:txBody>
      </p:sp>
      <p:cxnSp>
        <p:nvCxnSpPr>
          <p:cNvPr id="104" name="Straight Arrow Connector 103">
            <a:extLst>
              <a:ext uri="{FF2B5EF4-FFF2-40B4-BE49-F238E27FC236}">
                <a16:creationId xmlns:a16="http://schemas.microsoft.com/office/drawing/2014/main" id="{12D03AD3-08E7-4DC0-958A-2BB07FC414B8}"/>
              </a:ext>
            </a:extLst>
          </p:cNvPr>
          <p:cNvCxnSpPr>
            <a:cxnSpLocks/>
          </p:cNvCxnSpPr>
          <p:nvPr/>
        </p:nvCxnSpPr>
        <p:spPr>
          <a:xfrm flipH="1">
            <a:off x="7123539" y="2278335"/>
            <a:ext cx="795452" cy="36613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B7E4545-B437-4358-811D-E18D988E529D}"/>
              </a:ext>
            </a:extLst>
          </p:cNvPr>
          <p:cNvCxnSpPr>
            <a:cxnSpLocks/>
          </p:cNvCxnSpPr>
          <p:nvPr/>
        </p:nvCxnSpPr>
        <p:spPr>
          <a:xfrm flipH="1" flipV="1">
            <a:off x="7151417" y="2793150"/>
            <a:ext cx="767573" cy="44233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ACB069-AC88-4186-A6B4-9BFC686E3637}"/>
              </a:ext>
            </a:extLst>
          </p:cNvPr>
          <p:cNvCxnSpPr>
            <a:cxnSpLocks/>
          </p:cNvCxnSpPr>
          <p:nvPr/>
        </p:nvCxnSpPr>
        <p:spPr>
          <a:xfrm flipH="1" flipV="1">
            <a:off x="7142124" y="2728100"/>
            <a:ext cx="767573" cy="148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0030F5F9-4313-4252-B397-3C4ED5E505E5}"/>
              </a:ext>
            </a:extLst>
          </p:cNvPr>
          <p:cNvSpPr/>
          <p:nvPr/>
        </p:nvSpPr>
        <p:spPr>
          <a:xfrm>
            <a:off x="10808633" y="4502290"/>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Oval 107">
            <a:extLst>
              <a:ext uri="{FF2B5EF4-FFF2-40B4-BE49-F238E27FC236}">
                <a16:creationId xmlns:a16="http://schemas.microsoft.com/office/drawing/2014/main" id="{5365C48F-F117-4AC0-87ED-8C4F04429159}"/>
              </a:ext>
            </a:extLst>
          </p:cNvPr>
          <p:cNvSpPr/>
          <p:nvPr/>
        </p:nvSpPr>
        <p:spPr>
          <a:xfrm>
            <a:off x="10808633" y="3892690"/>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Oval 108">
            <a:extLst>
              <a:ext uri="{FF2B5EF4-FFF2-40B4-BE49-F238E27FC236}">
                <a16:creationId xmlns:a16="http://schemas.microsoft.com/office/drawing/2014/main" id="{07731F2A-0B3F-4672-ADBC-E029FDFD6079}"/>
              </a:ext>
            </a:extLst>
          </p:cNvPr>
          <p:cNvSpPr/>
          <p:nvPr/>
        </p:nvSpPr>
        <p:spPr>
          <a:xfrm>
            <a:off x="10808633" y="3327913"/>
            <a:ext cx="869577" cy="4572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Oval 109">
            <a:extLst>
              <a:ext uri="{FF2B5EF4-FFF2-40B4-BE49-F238E27FC236}">
                <a16:creationId xmlns:a16="http://schemas.microsoft.com/office/drawing/2014/main" id="{055EB600-5F94-41D4-96E8-89D398C9DD8F}"/>
              </a:ext>
            </a:extLst>
          </p:cNvPr>
          <p:cNvSpPr/>
          <p:nvPr/>
        </p:nvSpPr>
        <p:spPr>
          <a:xfrm>
            <a:off x="10808633" y="2781067"/>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Oval 110">
            <a:extLst>
              <a:ext uri="{FF2B5EF4-FFF2-40B4-BE49-F238E27FC236}">
                <a16:creationId xmlns:a16="http://schemas.microsoft.com/office/drawing/2014/main" id="{0DBD4EE6-A20A-4392-8494-A901D074FA80}"/>
              </a:ext>
            </a:extLst>
          </p:cNvPr>
          <p:cNvSpPr/>
          <p:nvPr/>
        </p:nvSpPr>
        <p:spPr>
          <a:xfrm>
            <a:off x="10808633" y="2243184"/>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Oval 111">
            <a:extLst>
              <a:ext uri="{FF2B5EF4-FFF2-40B4-BE49-F238E27FC236}">
                <a16:creationId xmlns:a16="http://schemas.microsoft.com/office/drawing/2014/main" id="{A7E65853-4746-4BC7-B25F-F6253937AC24}"/>
              </a:ext>
            </a:extLst>
          </p:cNvPr>
          <p:cNvSpPr/>
          <p:nvPr/>
        </p:nvSpPr>
        <p:spPr>
          <a:xfrm>
            <a:off x="10808633" y="1723231"/>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TextBox 32">
            <a:extLst>
              <a:ext uri="{FF2B5EF4-FFF2-40B4-BE49-F238E27FC236}">
                <a16:creationId xmlns:a16="http://schemas.microsoft.com/office/drawing/2014/main" id="{525ADE1A-C4C2-494F-A995-89969CEBE217}"/>
              </a:ext>
            </a:extLst>
          </p:cNvPr>
          <p:cNvSpPr txBox="1"/>
          <p:nvPr/>
        </p:nvSpPr>
        <p:spPr>
          <a:xfrm>
            <a:off x="11044517" y="1855695"/>
            <a:ext cx="40341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Seth</a:t>
            </a:r>
          </a:p>
        </p:txBody>
      </p:sp>
      <p:sp>
        <p:nvSpPr>
          <p:cNvPr id="113" name="TextBox 112">
            <a:extLst>
              <a:ext uri="{FF2B5EF4-FFF2-40B4-BE49-F238E27FC236}">
                <a16:creationId xmlns:a16="http://schemas.microsoft.com/office/drawing/2014/main" id="{B33C5F8F-EB6F-4303-BFDE-9B5511F298CC}"/>
              </a:ext>
            </a:extLst>
          </p:cNvPr>
          <p:cNvSpPr txBox="1"/>
          <p:nvPr/>
        </p:nvSpPr>
        <p:spPr>
          <a:xfrm>
            <a:off x="10981764" y="4634753"/>
            <a:ext cx="6096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Greyson</a:t>
            </a:r>
          </a:p>
        </p:txBody>
      </p:sp>
      <p:sp>
        <p:nvSpPr>
          <p:cNvPr id="114" name="TextBox 113">
            <a:extLst>
              <a:ext uri="{FF2B5EF4-FFF2-40B4-BE49-F238E27FC236}">
                <a16:creationId xmlns:a16="http://schemas.microsoft.com/office/drawing/2014/main" id="{B3ECE5FF-CA49-4A44-8D1F-8C607110FCFD}"/>
              </a:ext>
            </a:extLst>
          </p:cNvPr>
          <p:cNvSpPr txBox="1"/>
          <p:nvPr/>
        </p:nvSpPr>
        <p:spPr>
          <a:xfrm>
            <a:off x="11044516" y="4016189"/>
            <a:ext cx="40341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Max</a:t>
            </a:r>
            <a:endParaRPr lang="en-US"/>
          </a:p>
        </p:txBody>
      </p:sp>
      <p:sp>
        <p:nvSpPr>
          <p:cNvPr id="115" name="TextBox 114">
            <a:extLst>
              <a:ext uri="{FF2B5EF4-FFF2-40B4-BE49-F238E27FC236}">
                <a16:creationId xmlns:a16="http://schemas.microsoft.com/office/drawing/2014/main" id="{A872388B-36CC-4FD3-B0B6-119B0D0D5112}"/>
              </a:ext>
            </a:extLst>
          </p:cNvPr>
          <p:cNvSpPr txBox="1"/>
          <p:nvPr/>
        </p:nvSpPr>
        <p:spPr>
          <a:xfrm>
            <a:off x="11044516" y="2913529"/>
            <a:ext cx="4482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Zach</a:t>
            </a:r>
            <a:endParaRPr lang="en-US"/>
          </a:p>
        </p:txBody>
      </p:sp>
      <p:sp>
        <p:nvSpPr>
          <p:cNvPr id="116" name="TextBox 115">
            <a:extLst>
              <a:ext uri="{FF2B5EF4-FFF2-40B4-BE49-F238E27FC236}">
                <a16:creationId xmlns:a16="http://schemas.microsoft.com/office/drawing/2014/main" id="{CC92D88D-DCCE-4C33-9756-D27112F9300A}"/>
              </a:ext>
            </a:extLst>
          </p:cNvPr>
          <p:cNvSpPr txBox="1"/>
          <p:nvPr/>
        </p:nvSpPr>
        <p:spPr>
          <a:xfrm>
            <a:off x="10954870" y="3460376"/>
            <a:ext cx="6364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Winston</a:t>
            </a:r>
            <a:endParaRPr lang="en-US"/>
          </a:p>
        </p:txBody>
      </p:sp>
      <p:sp>
        <p:nvSpPr>
          <p:cNvPr id="117" name="TextBox 116">
            <a:extLst>
              <a:ext uri="{FF2B5EF4-FFF2-40B4-BE49-F238E27FC236}">
                <a16:creationId xmlns:a16="http://schemas.microsoft.com/office/drawing/2014/main" id="{3083926D-FED3-4082-8388-EA963E8C31ED}"/>
              </a:ext>
            </a:extLst>
          </p:cNvPr>
          <p:cNvSpPr txBox="1"/>
          <p:nvPr/>
        </p:nvSpPr>
        <p:spPr>
          <a:xfrm>
            <a:off x="11008658" y="2402541"/>
            <a:ext cx="4840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Taylor</a:t>
            </a:r>
            <a:endParaRPr lang="en-US"/>
          </a:p>
        </p:txBody>
      </p:sp>
      <p:sp>
        <p:nvSpPr>
          <p:cNvPr id="119" name="Oval 118">
            <a:extLst>
              <a:ext uri="{FF2B5EF4-FFF2-40B4-BE49-F238E27FC236}">
                <a16:creationId xmlns:a16="http://schemas.microsoft.com/office/drawing/2014/main" id="{36C9C049-BD3C-43F4-9AC9-3896F7CEE93C}"/>
              </a:ext>
            </a:extLst>
          </p:cNvPr>
          <p:cNvSpPr/>
          <p:nvPr/>
        </p:nvSpPr>
        <p:spPr>
          <a:xfrm>
            <a:off x="9392210" y="4349891"/>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Oval 119">
            <a:extLst>
              <a:ext uri="{FF2B5EF4-FFF2-40B4-BE49-F238E27FC236}">
                <a16:creationId xmlns:a16="http://schemas.microsoft.com/office/drawing/2014/main" id="{3A052F16-C6AA-41F2-8BA4-1255522D79DE}"/>
              </a:ext>
            </a:extLst>
          </p:cNvPr>
          <p:cNvSpPr/>
          <p:nvPr/>
        </p:nvSpPr>
        <p:spPr>
          <a:xfrm>
            <a:off x="9392209" y="3838902"/>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Oval 120">
            <a:extLst>
              <a:ext uri="{FF2B5EF4-FFF2-40B4-BE49-F238E27FC236}">
                <a16:creationId xmlns:a16="http://schemas.microsoft.com/office/drawing/2014/main" id="{BE1029B1-2C7C-493E-BD30-75C711C14D2C}"/>
              </a:ext>
            </a:extLst>
          </p:cNvPr>
          <p:cNvSpPr/>
          <p:nvPr/>
        </p:nvSpPr>
        <p:spPr>
          <a:xfrm>
            <a:off x="8773644" y="5192572"/>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TextBox 121">
            <a:extLst>
              <a:ext uri="{FF2B5EF4-FFF2-40B4-BE49-F238E27FC236}">
                <a16:creationId xmlns:a16="http://schemas.microsoft.com/office/drawing/2014/main" id="{2C4F0F4D-9CA2-4249-80FB-39B2C2FC4928}"/>
              </a:ext>
            </a:extLst>
          </p:cNvPr>
          <p:cNvSpPr txBox="1"/>
          <p:nvPr/>
        </p:nvSpPr>
        <p:spPr>
          <a:xfrm>
            <a:off x="9510241" y="3889261"/>
            <a:ext cx="6544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Sustain   damage</a:t>
            </a:r>
            <a:endParaRPr lang="en-US"/>
          </a:p>
        </p:txBody>
      </p:sp>
      <p:sp>
        <p:nvSpPr>
          <p:cNvPr id="123" name="TextBox 122">
            <a:extLst>
              <a:ext uri="{FF2B5EF4-FFF2-40B4-BE49-F238E27FC236}">
                <a16:creationId xmlns:a16="http://schemas.microsoft.com/office/drawing/2014/main" id="{76842928-70D3-4ED7-8FB0-9145DD2D9BB0}"/>
              </a:ext>
            </a:extLst>
          </p:cNvPr>
          <p:cNvSpPr txBox="1"/>
          <p:nvPr/>
        </p:nvSpPr>
        <p:spPr>
          <a:xfrm>
            <a:off x="9555064" y="4355424"/>
            <a:ext cx="6723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Provoke enemy behavior</a:t>
            </a:r>
          </a:p>
        </p:txBody>
      </p:sp>
      <p:sp>
        <p:nvSpPr>
          <p:cNvPr id="124" name="TextBox 123">
            <a:extLst>
              <a:ext uri="{FF2B5EF4-FFF2-40B4-BE49-F238E27FC236}">
                <a16:creationId xmlns:a16="http://schemas.microsoft.com/office/drawing/2014/main" id="{B5069280-04CC-4CEF-8F63-4D78F3A66449}"/>
              </a:ext>
            </a:extLst>
          </p:cNvPr>
          <p:cNvSpPr txBox="1"/>
          <p:nvPr/>
        </p:nvSpPr>
        <p:spPr>
          <a:xfrm>
            <a:off x="8891676" y="5216035"/>
            <a:ext cx="7799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Trigger pathfinding algorithm</a:t>
            </a:r>
            <a:endParaRPr lang="en-US"/>
          </a:p>
        </p:txBody>
      </p:sp>
      <p:cxnSp>
        <p:nvCxnSpPr>
          <p:cNvPr id="125" name="Straight Arrow Connector 124">
            <a:extLst>
              <a:ext uri="{FF2B5EF4-FFF2-40B4-BE49-F238E27FC236}">
                <a16:creationId xmlns:a16="http://schemas.microsoft.com/office/drawing/2014/main" id="{F5C6BC06-D848-4026-8895-1CD5681DDFA7}"/>
              </a:ext>
            </a:extLst>
          </p:cNvPr>
          <p:cNvCxnSpPr>
            <a:cxnSpLocks/>
          </p:cNvCxnSpPr>
          <p:nvPr/>
        </p:nvCxnSpPr>
        <p:spPr>
          <a:xfrm>
            <a:off x="9858209" y="4896902"/>
            <a:ext cx="281296" cy="27473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89B91E6-40F9-4B46-8C32-C9040CEFE07A}"/>
              </a:ext>
            </a:extLst>
          </p:cNvPr>
          <p:cNvCxnSpPr>
            <a:cxnSpLocks/>
          </p:cNvCxnSpPr>
          <p:nvPr/>
        </p:nvCxnSpPr>
        <p:spPr>
          <a:xfrm>
            <a:off x="8832503" y="3710596"/>
            <a:ext cx="542693" cy="314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BEBA53E-DFD2-407C-A16A-101DCDBDB181}"/>
              </a:ext>
            </a:extLst>
          </p:cNvPr>
          <p:cNvCxnSpPr>
            <a:cxnSpLocks/>
          </p:cNvCxnSpPr>
          <p:nvPr/>
        </p:nvCxnSpPr>
        <p:spPr>
          <a:xfrm>
            <a:off x="8814572" y="3755419"/>
            <a:ext cx="551660" cy="7448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C39BF381-86AE-449E-82D5-0704C429FBAF}"/>
              </a:ext>
            </a:extLst>
          </p:cNvPr>
          <p:cNvSpPr/>
          <p:nvPr/>
        </p:nvSpPr>
        <p:spPr>
          <a:xfrm>
            <a:off x="10808633" y="5022242"/>
            <a:ext cx="869577" cy="457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TextBox 129">
            <a:extLst>
              <a:ext uri="{FF2B5EF4-FFF2-40B4-BE49-F238E27FC236}">
                <a16:creationId xmlns:a16="http://schemas.microsoft.com/office/drawing/2014/main" id="{83DB0852-05A4-4379-BB7C-7A1535BF5A7B}"/>
              </a:ext>
            </a:extLst>
          </p:cNvPr>
          <p:cNvSpPr txBox="1"/>
          <p:nvPr/>
        </p:nvSpPr>
        <p:spPr>
          <a:xfrm>
            <a:off x="10981764" y="5145742"/>
            <a:ext cx="66338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Multiple</a:t>
            </a:r>
            <a:endParaRPr lang="en-US"/>
          </a:p>
        </p:txBody>
      </p:sp>
      <p:sp>
        <p:nvSpPr>
          <p:cNvPr id="131" name="Oval 130">
            <a:extLst>
              <a:ext uri="{FF2B5EF4-FFF2-40B4-BE49-F238E27FC236}">
                <a16:creationId xmlns:a16="http://schemas.microsoft.com/office/drawing/2014/main" id="{F6045D19-893C-4774-9488-3B953E874BD6}"/>
              </a:ext>
            </a:extLst>
          </p:cNvPr>
          <p:cNvSpPr/>
          <p:nvPr/>
        </p:nvSpPr>
        <p:spPr>
          <a:xfrm>
            <a:off x="9705973" y="5192572"/>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2" name="Straight Arrow Connector 131">
            <a:extLst>
              <a:ext uri="{FF2B5EF4-FFF2-40B4-BE49-F238E27FC236}">
                <a16:creationId xmlns:a16="http://schemas.microsoft.com/office/drawing/2014/main" id="{CCD99EC9-CC2B-47AC-BC4C-F1EF9841119D}"/>
              </a:ext>
            </a:extLst>
          </p:cNvPr>
          <p:cNvCxnSpPr>
            <a:cxnSpLocks/>
          </p:cNvCxnSpPr>
          <p:nvPr/>
        </p:nvCxnSpPr>
        <p:spPr>
          <a:xfrm flipH="1">
            <a:off x="9476118" y="4887937"/>
            <a:ext cx="265550" cy="3554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3187026-CF4A-4CF2-AAB9-277030372088}"/>
              </a:ext>
            </a:extLst>
          </p:cNvPr>
          <p:cNvSpPr txBox="1"/>
          <p:nvPr/>
        </p:nvSpPr>
        <p:spPr>
          <a:xfrm>
            <a:off x="9895723" y="5242929"/>
            <a:ext cx="7799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Manage    projectiles</a:t>
            </a:r>
            <a:endParaRPr lang="en-US"/>
          </a:p>
        </p:txBody>
      </p:sp>
      <p:sp>
        <p:nvSpPr>
          <p:cNvPr id="34" name="TextBox 33">
            <a:extLst>
              <a:ext uri="{FF2B5EF4-FFF2-40B4-BE49-F238E27FC236}">
                <a16:creationId xmlns:a16="http://schemas.microsoft.com/office/drawing/2014/main" id="{5C5D08D8-28CB-4D72-9F9D-69F0799706C0}"/>
              </a:ext>
            </a:extLst>
          </p:cNvPr>
          <p:cNvSpPr txBox="1"/>
          <p:nvPr/>
        </p:nvSpPr>
        <p:spPr>
          <a:xfrm>
            <a:off x="10586757" y="1442756"/>
            <a:ext cx="13984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Developer Key:</a:t>
            </a:r>
          </a:p>
        </p:txBody>
      </p:sp>
      <p:sp>
        <p:nvSpPr>
          <p:cNvPr id="134" name="Oval 133">
            <a:extLst>
              <a:ext uri="{FF2B5EF4-FFF2-40B4-BE49-F238E27FC236}">
                <a16:creationId xmlns:a16="http://schemas.microsoft.com/office/drawing/2014/main" id="{9785832D-18F3-49A5-B5E0-750834EEDF68}"/>
              </a:ext>
            </a:extLst>
          </p:cNvPr>
          <p:cNvSpPr/>
          <p:nvPr/>
        </p:nvSpPr>
        <p:spPr>
          <a:xfrm>
            <a:off x="9661151" y="2296972"/>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TextBox 134">
            <a:extLst>
              <a:ext uri="{FF2B5EF4-FFF2-40B4-BE49-F238E27FC236}">
                <a16:creationId xmlns:a16="http://schemas.microsoft.com/office/drawing/2014/main" id="{F1AAD34D-843C-4650-BEA5-27C196A06EA4}"/>
              </a:ext>
            </a:extLst>
          </p:cNvPr>
          <p:cNvSpPr txBox="1"/>
          <p:nvPr/>
        </p:nvSpPr>
        <p:spPr>
          <a:xfrm>
            <a:off x="9783897" y="2393153"/>
            <a:ext cx="9233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Kill Enemy</a:t>
            </a:r>
          </a:p>
        </p:txBody>
      </p:sp>
      <p:cxnSp>
        <p:nvCxnSpPr>
          <p:cNvPr id="136" name="Straight Arrow Connector 135">
            <a:extLst>
              <a:ext uri="{FF2B5EF4-FFF2-40B4-BE49-F238E27FC236}">
                <a16:creationId xmlns:a16="http://schemas.microsoft.com/office/drawing/2014/main" id="{89ED94D2-D3F0-4ECA-89BA-A44F64508240}"/>
              </a:ext>
            </a:extLst>
          </p:cNvPr>
          <p:cNvCxnSpPr>
            <a:cxnSpLocks/>
          </p:cNvCxnSpPr>
          <p:nvPr/>
        </p:nvCxnSpPr>
        <p:spPr>
          <a:xfrm flipH="1">
            <a:off x="9839844" y="2753464"/>
            <a:ext cx="302394" cy="5633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5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0D15204-E159-480E-912F-473B4ED6022F}"/>
              </a:ext>
            </a:extLst>
          </p:cNvPr>
          <p:cNvSpPr/>
          <p:nvPr/>
        </p:nvSpPr>
        <p:spPr>
          <a:xfrm>
            <a:off x="4665870" y="1615464"/>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rown, dog, cow, large&#10;&#10;Description automatically generated">
            <a:extLst>
              <a:ext uri="{FF2B5EF4-FFF2-40B4-BE49-F238E27FC236}">
                <a16:creationId xmlns:a16="http://schemas.microsoft.com/office/drawing/2014/main" id="{20C6A9E3-3486-44A5-BC0E-E9F473180CD3}"/>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D0CC2A37-2573-4F88-871A-88A66FB02FD6}"/>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Seth</a:t>
            </a:r>
          </a:p>
        </p:txBody>
      </p:sp>
      <p:sp>
        <p:nvSpPr>
          <p:cNvPr id="2" name="Flowchart: Connector 1">
            <a:extLst>
              <a:ext uri="{FF2B5EF4-FFF2-40B4-BE49-F238E27FC236}">
                <a16:creationId xmlns:a16="http://schemas.microsoft.com/office/drawing/2014/main" id="{237C2E87-0B7D-413F-944D-20E694F81C0F}"/>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E5DA8E-8E27-444C-94F4-887BD7ADFB78}"/>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cxnSp>
        <p:nvCxnSpPr>
          <p:cNvPr id="9" name="Straight Arrow Connector 8">
            <a:extLst>
              <a:ext uri="{FF2B5EF4-FFF2-40B4-BE49-F238E27FC236}">
                <a16:creationId xmlns:a16="http://schemas.microsoft.com/office/drawing/2014/main" id="{48FB9DA6-B9E8-43EB-8ABD-6ACFB0DAB937}"/>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ABFF75-E8B4-424D-8D2D-F5D400E471E8}"/>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F2D97B-96DE-4A6B-B8C1-13A3290B5D8E}"/>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1208A3-295D-4B13-AC9A-7B72837CDCF3}"/>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AEC8BC-BEB6-4ABE-A177-12E689209960}"/>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D7CC978-B9C4-41A4-9CF8-BAA6A3F1BBD5}"/>
              </a:ext>
            </a:extLst>
          </p:cNvPr>
          <p:cNvSpPr txBox="1"/>
          <p:nvPr/>
        </p:nvSpPr>
        <p:spPr>
          <a:xfrm>
            <a:off x="4542865" y="167186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UI/HUD</a:t>
            </a:r>
            <a:endParaRPr lang="en-US"/>
          </a:p>
        </p:txBody>
      </p:sp>
      <p:sp>
        <p:nvSpPr>
          <p:cNvPr id="25" name="Oval 24">
            <a:extLst>
              <a:ext uri="{FF2B5EF4-FFF2-40B4-BE49-F238E27FC236}">
                <a16:creationId xmlns:a16="http://schemas.microsoft.com/office/drawing/2014/main" id="{76DFD745-464D-49CA-A2B1-56C591AC8965}"/>
              </a:ext>
            </a:extLst>
          </p:cNvPr>
          <p:cNvSpPr/>
          <p:nvPr/>
        </p:nvSpPr>
        <p:spPr>
          <a:xfrm>
            <a:off x="4928769" y="2006225"/>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66DFBB-D782-4666-9652-090B20776C7A}"/>
              </a:ext>
            </a:extLst>
          </p:cNvPr>
          <p:cNvSpPr txBox="1"/>
          <p:nvPr/>
        </p:nvSpPr>
        <p:spPr>
          <a:xfrm>
            <a:off x="4990732" y="2082997"/>
            <a:ext cx="9233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Start Game</a:t>
            </a:r>
          </a:p>
        </p:txBody>
      </p:sp>
      <p:cxnSp>
        <p:nvCxnSpPr>
          <p:cNvPr id="27" name="Straight Arrow Connector 26">
            <a:extLst>
              <a:ext uri="{FF2B5EF4-FFF2-40B4-BE49-F238E27FC236}">
                <a16:creationId xmlns:a16="http://schemas.microsoft.com/office/drawing/2014/main" id="{6E417BA7-49CE-43A0-BDE6-EF0E0258E553}"/>
              </a:ext>
            </a:extLst>
          </p:cNvPr>
          <p:cNvCxnSpPr/>
          <p:nvPr/>
        </p:nvCxnSpPr>
        <p:spPr>
          <a:xfrm flipV="1">
            <a:off x="2244306" y="2218395"/>
            <a:ext cx="2661205" cy="33519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91B028-A237-4F7E-95BC-2EF09207133C}"/>
              </a:ext>
            </a:extLst>
          </p:cNvPr>
          <p:cNvCxnSpPr>
            <a:cxnSpLocks/>
          </p:cNvCxnSpPr>
          <p:nvPr/>
        </p:nvCxnSpPr>
        <p:spPr>
          <a:xfrm flipV="1">
            <a:off x="5818844" y="2179833"/>
            <a:ext cx="486938" cy="557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9B10140-B153-4043-930E-3516AEFD9357}"/>
              </a:ext>
            </a:extLst>
          </p:cNvPr>
          <p:cNvSpPr/>
          <p:nvPr/>
        </p:nvSpPr>
        <p:spPr>
          <a:xfrm>
            <a:off x="6272492" y="1953800"/>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E3EF6C7-390A-4E3C-8CB2-E0981F233B23}"/>
              </a:ext>
            </a:extLst>
          </p:cNvPr>
          <p:cNvSpPr txBox="1"/>
          <p:nvPr/>
        </p:nvSpPr>
        <p:spPr>
          <a:xfrm>
            <a:off x="6366527" y="2079867"/>
            <a:ext cx="73598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Note</a:t>
            </a:r>
          </a:p>
        </p:txBody>
      </p:sp>
      <p:sp>
        <p:nvSpPr>
          <p:cNvPr id="35" name="Oval 34">
            <a:extLst>
              <a:ext uri="{FF2B5EF4-FFF2-40B4-BE49-F238E27FC236}">
                <a16:creationId xmlns:a16="http://schemas.microsoft.com/office/drawing/2014/main" id="{0F0A1CC2-2DF6-4D08-BA2F-B7CDF9699EFD}"/>
              </a:ext>
            </a:extLst>
          </p:cNvPr>
          <p:cNvSpPr/>
          <p:nvPr/>
        </p:nvSpPr>
        <p:spPr>
          <a:xfrm>
            <a:off x="4923414" y="2553014"/>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TextBox 36">
            <a:extLst>
              <a:ext uri="{FF2B5EF4-FFF2-40B4-BE49-F238E27FC236}">
                <a16:creationId xmlns:a16="http://schemas.microsoft.com/office/drawing/2014/main" id="{35DBEE0E-991E-4D78-9E86-1C991692B69F}"/>
              </a:ext>
            </a:extLst>
          </p:cNvPr>
          <p:cNvSpPr txBox="1"/>
          <p:nvPr/>
        </p:nvSpPr>
        <p:spPr>
          <a:xfrm>
            <a:off x="4934975" y="2677728"/>
            <a:ext cx="9233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Pause Game</a:t>
            </a:r>
            <a:endParaRPr lang="en-US"/>
          </a:p>
        </p:txBody>
      </p:sp>
      <p:cxnSp>
        <p:nvCxnSpPr>
          <p:cNvPr id="39" name="Straight Arrow Connector 38">
            <a:extLst>
              <a:ext uri="{FF2B5EF4-FFF2-40B4-BE49-F238E27FC236}">
                <a16:creationId xmlns:a16="http://schemas.microsoft.com/office/drawing/2014/main" id="{9DD3D965-6C04-4CB6-BBB9-912E3389C930}"/>
              </a:ext>
            </a:extLst>
          </p:cNvPr>
          <p:cNvCxnSpPr/>
          <p:nvPr/>
        </p:nvCxnSpPr>
        <p:spPr>
          <a:xfrm>
            <a:off x="2234140" y="2547466"/>
            <a:ext cx="2671700" cy="14671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C9E4158-4AAE-4C42-83F6-7896BA12CCE6}"/>
              </a:ext>
            </a:extLst>
          </p:cNvPr>
          <p:cNvSpPr/>
          <p:nvPr/>
        </p:nvSpPr>
        <p:spPr>
          <a:xfrm>
            <a:off x="4909857" y="4105329"/>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58B0B1-94D4-41C9-8DFC-C4ADDB91EB9E}"/>
              </a:ext>
            </a:extLst>
          </p:cNvPr>
          <p:cNvSpPr txBox="1"/>
          <p:nvPr/>
        </p:nvSpPr>
        <p:spPr>
          <a:xfrm>
            <a:off x="5084574" y="4195537"/>
            <a:ext cx="735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Monitor Health</a:t>
            </a:r>
            <a:endParaRPr lang="en-US"/>
          </a:p>
        </p:txBody>
      </p:sp>
      <p:sp>
        <p:nvSpPr>
          <p:cNvPr id="42" name="Oval 41">
            <a:extLst>
              <a:ext uri="{FF2B5EF4-FFF2-40B4-BE49-F238E27FC236}">
                <a16:creationId xmlns:a16="http://schemas.microsoft.com/office/drawing/2014/main" id="{F3DC9C25-51B7-4653-8C6D-F929CF6D840C}"/>
              </a:ext>
            </a:extLst>
          </p:cNvPr>
          <p:cNvSpPr/>
          <p:nvPr/>
        </p:nvSpPr>
        <p:spPr>
          <a:xfrm>
            <a:off x="4927786" y="4956976"/>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63299ED-B047-4A48-AA8E-E92556968BBD}"/>
              </a:ext>
            </a:extLst>
          </p:cNvPr>
          <p:cNvSpPr txBox="1"/>
          <p:nvPr/>
        </p:nvSpPr>
        <p:spPr>
          <a:xfrm>
            <a:off x="5020235" y="5065059"/>
            <a:ext cx="860613"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Track Score</a:t>
            </a:r>
            <a:endParaRPr lang="en-US"/>
          </a:p>
          <a:p>
            <a:pPr algn="l"/>
            <a:endParaRPr lang="en-US"/>
          </a:p>
        </p:txBody>
      </p:sp>
      <p:sp>
        <p:nvSpPr>
          <p:cNvPr id="44" name="Oval 43">
            <a:extLst>
              <a:ext uri="{FF2B5EF4-FFF2-40B4-BE49-F238E27FC236}">
                <a16:creationId xmlns:a16="http://schemas.microsoft.com/office/drawing/2014/main" id="{064C3D14-8543-44D3-8AC4-2157711F72E6}"/>
              </a:ext>
            </a:extLst>
          </p:cNvPr>
          <p:cNvSpPr/>
          <p:nvPr/>
        </p:nvSpPr>
        <p:spPr>
          <a:xfrm>
            <a:off x="6272492" y="2464788"/>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A5791D-645F-4D1B-8EBA-F786D9EA3F08}"/>
              </a:ext>
            </a:extLst>
          </p:cNvPr>
          <p:cNvSpPr/>
          <p:nvPr/>
        </p:nvSpPr>
        <p:spPr>
          <a:xfrm>
            <a:off x="6272492" y="2975775"/>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53A959C-5B3B-4102-9312-F8E1CD690DD2}"/>
              </a:ext>
            </a:extLst>
          </p:cNvPr>
          <p:cNvSpPr txBox="1"/>
          <p:nvPr/>
        </p:nvSpPr>
        <p:spPr>
          <a:xfrm>
            <a:off x="6411351" y="2519137"/>
            <a:ext cx="735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Instructions</a:t>
            </a:r>
          </a:p>
        </p:txBody>
      </p:sp>
      <p:sp>
        <p:nvSpPr>
          <p:cNvPr id="47" name="TextBox 46">
            <a:extLst>
              <a:ext uri="{FF2B5EF4-FFF2-40B4-BE49-F238E27FC236}">
                <a16:creationId xmlns:a16="http://schemas.microsoft.com/office/drawing/2014/main" id="{E33A2428-6F60-49EC-BFAE-06B5A5B51136}"/>
              </a:ext>
            </a:extLst>
          </p:cNvPr>
          <p:cNvSpPr txBox="1"/>
          <p:nvPr/>
        </p:nvSpPr>
        <p:spPr>
          <a:xfrm>
            <a:off x="6411349" y="3057019"/>
            <a:ext cx="735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Difficulty</a:t>
            </a:r>
            <a:endParaRPr lang="en-US"/>
          </a:p>
        </p:txBody>
      </p:sp>
      <p:cxnSp>
        <p:nvCxnSpPr>
          <p:cNvPr id="48" name="Straight Arrow Connector 47">
            <a:extLst>
              <a:ext uri="{FF2B5EF4-FFF2-40B4-BE49-F238E27FC236}">
                <a16:creationId xmlns:a16="http://schemas.microsoft.com/office/drawing/2014/main" id="{1017FE13-E834-4CF5-A3ED-ADD050196D67}"/>
              </a:ext>
            </a:extLst>
          </p:cNvPr>
          <p:cNvCxnSpPr>
            <a:cxnSpLocks/>
          </p:cNvCxnSpPr>
          <p:nvPr/>
        </p:nvCxnSpPr>
        <p:spPr>
          <a:xfrm flipH="1" flipV="1">
            <a:off x="5830653" y="2852185"/>
            <a:ext cx="391602" cy="2745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85F7E3-8E69-48CA-A683-A5E25E14DACA}"/>
              </a:ext>
            </a:extLst>
          </p:cNvPr>
          <p:cNvCxnSpPr>
            <a:cxnSpLocks/>
          </p:cNvCxnSpPr>
          <p:nvPr/>
        </p:nvCxnSpPr>
        <p:spPr>
          <a:xfrm flipH="1">
            <a:off x="5830652" y="2723290"/>
            <a:ext cx="400567" cy="2131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C1DAB74-F431-4822-B78A-93CC8EE18750}"/>
              </a:ext>
            </a:extLst>
          </p:cNvPr>
          <p:cNvSpPr/>
          <p:nvPr/>
        </p:nvSpPr>
        <p:spPr>
          <a:xfrm>
            <a:off x="4963645" y="5891494"/>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2CA8229-9A0D-4AFC-A872-6CDB12099A99}"/>
              </a:ext>
            </a:extLst>
          </p:cNvPr>
          <p:cNvSpPr txBox="1"/>
          <p:nvPr/>
        </p:nvSpPr>
        <p:spPr>
          <a:xfrm>
            <a:off x="4987738" y="6009714"/>
            <a:ext cx="12460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Claim Victory</a:t>
            </a:r>
          </a:p>
        </p:txBody>
      </p:sp>
      <p:cxnSp>
        <p:nvCxnSpPr>
          <p:cNvPr id="55" name="Straight Arrow Connector 54">
            <a:extLst>
              <a:ext uri="{FF2B5EF4-FFF2-40B4-BE49-F238E27FC236}">
                <a16:creationId xmlns:a16="http://schemas.microsoft.com/office/drawing/2014/main" id="{DF4F7B15-9602-479D-B819-A4CABE69F9FD}"/>
              </a:ext>
            </a:extLst>
          </p:cNvPr>
          <p:cNvCxnSpPr>
            <a:cxnSpLocks/>
          </p:cNvCxnSpPr>
          <p:nvPr/>
        </p:nvCxnSpPr>
        <p:spPr>
          <a:xfrm>
            <a:off x="2243980" y="2580154"/>
            <a:ext cx="2707337" cy="351416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3235517-9FE9-4B51-AC9B-BA1F1D08C87D}"/>
              </a:ext>
            </a:extLst>
          </p:cNvPr>
          <p:cNvCxnSpPr>
            <a:cxnSpLocks/>
          </p:cNvCxnSpPr>
          <p:nvPr/>
        </p:nvCxnSpPr>
        <p:spPr>
          <a:xfrm>
            <a:off x="2234141" y="2556430"/>
            <a:ext cx="2680664" cy="173346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F5AD8DA-B338-4388-8AA0-CEAD3D8FB5F6}"/>
              </a:ext>
            </a:extLst>
          </p:cNvPr>
          <p:cNvCxnSpPr>
            <a:cxnSpLocks/>
          </p:cNvCxnSpPr>
          <p:nvPr/>
        </p:nvCxnSpPr>
        <p:spPr>
          <a:xfrm>
            <a:off x="2243105" y="2547466"/>
            <a:ext cx="2662735" cy="260304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0657F09-566A-4570-8026-A007957E1C1C}"/>
              </a:ext>
            </a:extLst>
          </p:cNvPr>
          <p:cNvSpPr/>
          <p:nvPr/>
        </p:nvSpPr>
        <p:spPr>
          <a:xfrm>
            <a:off x="6299386" y="3728811"/>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86AFCB2-888B-4726-8A89-8FFB2B6933B1}"/>
              </a:ext>
            </a:extLst>
          </p:cNvPr>
          <p:cNvSpPr txBox="1"/>
          <p:nvPr/>
        </p:nvSpPr>
        <p:spPr>
          <a:xfrm>
            <a:off x="6366528" y="3720408"/>
            <a:ext cx="8794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Decrement health when hit</a:t>
            </a:r>
            <a:endParaRPr lang="en-US"/>
          </a:p>
        </p:txBody>
      </p:sp>
      <p:sp>
        <p:nvSpPr>
          <p:cNvPr id="60" name="Oval 59">
            <a:extLst>
              <a:ext uri="{FF2B5EF4-FFF2-40B4-BE49-F238E27FC236}">
                <a16:creationId xmlns:a16="http://schemas.microsoft.com/office/drawing/2014/main" id="{B716C5D8-BCB6-4633-87B1-12B57C662BD5}"/>
              </a:ext>
            </a:extLst>
          </p:cNvPr>
          <p:cNvSpPr/>
          <p:nvPr/>
        </p:nvSpPr>
        <p:spPr>
          <a:xfrm>
            <a:off x="6299386" y="4428058"/>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EF6F20F-F071-472D-94D7-2770ADB29580}"/>
              </a:ext>
            </a:extLst>
          </p:cNvPr>
          <p:cNvSpPr txBox="1"/>
          <p:nvPr/>
        </p:nvSpPr>
        <p:spPr>
          <a:xfrm>
            <a:off x="6438244" y="4428620"/>
            <a:ext cx="7359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Display health on screen </a:t>
            </a:r>
            <a:endParaRPr lang="en-US"/>
          </a:p>
        </p:txBody>
      </p:sp>
      <p:cxnSp>
        <p:nvCxnSpPr>
          <p:cNvPr id="62" name="Straight Arrow Connector 61">
            <a:extLst>
              <a:ext uri="{FF2B5EF4-FFF2-40B4-BE49-F238E27FC236}">
                <a16:creationId xmlns:a16="http://schemas.microsoft.com/office/drawing/2014/main" id="{4A5CE1CF-2164-47BB-96AA-16B48E620B90}"/>
              </a:ext>
            </a:extLst>
          </p:cNvPr>
          <p:cNvCxnSpPr>
            <a:cxnSpLocks/>
          </p:cNvCxnSpPr>
          <p:nvPr/>
        </p:nvCxnSpPr>
        <p:spPr>
          <a:xfrm flipH="1">
            <a:off x="5776864" y="3987312"/>
            <a:ext cx="526072" cy="3440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70915B8-57C7-4677-8434-B37AB78D1F17}"/>
              </a:ext>
            </a:extLst>
          </p:cNvPr>
          <p:cNvCxnSpPr>
            <a:cxnSpLocks/>
          </p:cNvCxnSpPr>
          <p:nvPr/>
        </p:nvCxnSpPr>
        <p:spPr>
          <a:xfrm>
            <a:off x="5800914" y="4372796"/>
            <a:ext cx="486939" cy="21854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2D02873D-2453-4429-AFEC-1ABF9AF5CA21}"/>
              </a:ext>
            </a:extLst>
          </p:cNvPr>
          <p:cNvSpPr/>
          <p:nvPr/>
        </p:nvSpPr>
        <p:spPr>
          <a:xfrm>
            <a:off x="6299386" y="4894222"/>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8586DBD-2B47-4D0C-905C-894A885894A3}"/>
              </a:ext>
            </a:extLst>
          </p:cNvPr>
          <p:cNvSpPr/>
          <p:nvPr/>
        </p:nvSpPr>
        <p:spPr>
          <a:xfrm>
            <a:off x="6299385" y="5378317"/>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9089B61-4F02-468D-9034-F9A6FDDFED70}"/>
              </a:ext>
            </a:extLst>
          </p:cNvPr>
          <p:cNvSpPr/>
          <p:nvPr/>
        </p:nvSpPr>
        <p:spPr>
          <a:xfrm>
            <a:off x="6326279" y="5889304"/>
            <a:ext cx="869577" cy="4572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0DF0925-D7B1-419F-B0BD-D53FAAE0DD4C}"/>
              </a:ext>
            </a:extLst>
          </p:cNvPr>
          <p:cNvSpPr txBox="1"/>
          <p:nvPr/>
        </p:nvSpPr>
        <p:spPr>
          <a:xfrm>
            <a:off x="6438244" y="4948572"/>
            <a:ext cx="7359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Increment score </a:t>
            </a:r>
          </a:p>
        </p:txBody>
      </p:sp>
      <p:sp>
        <p:nvSpPr>
          <p:cNvPr id="70" name="TextBox 69">
            <a:extLst>
              <a:ext uri="{FF2B5EF4-FFF2-40B4-BE49-F238E27FC236}">
                <a16:creationId xmlns:a16="http://schemas.microsoft.com/office/drawing/2014/main" id="{948333EA-5613-4846-A8BB-FA59A36D87DC}"/>
              </a:ext>
            </a:extLst>
          </p:cNvPr>
          <p:cNvSpPr txBox="1"/>
          <p:nvPr/>
        </p:nvSpPr>
        <p:spPr>
          <a:xfrm>
            <a:off x="6474102" y="5414737"/>
            <a:ext cx="7359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Display score on screen </a:t>
            </a:r>
            <a:endParaRPr lang="en-US"/>
          </a:p>
        </p:txBody>
      </p:sp>
      <p:sp>
        <p:nvSpPr>
          <p:cNvPr id="71" name="TextBox 70">
            <a:extLst>
              <a:ext uri="{FF2B5EF4-FFF2-40B4-BE49-F238E27FC236}">
                <a16:creationId xmlns:a16="http://schemas.microsoft.com/office/drawing/2014/main" id="{DAFDF1DC-0A51-49A6-8413-EEDA8AA0FE18}"/>
              </a:ext>
            </a:extLst>
          </p:cNvPr>
          <p:cNvSpPr txBox="1"/>
          <p:nvPr/>
        </p:nvSpPr>
        <p:spPr>
          <a:xfrm>
            <a:off x="6474102" y="5889866"/>
            <a:ext cx="7359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Read victory note</a:t>
            </a:r>
            <a:endParaRPr lang="en-US"/>
          </a:p>
        </p:txBody>
      </p:sp>
      <p:cxnSp>
        <p:nvCxnSpPr>
          <p:cNvPr id="72" name="Straight Arrow Connector 71">
            <a:extLst>
              <a:ext uri="{FF2B5EF4-FFF2-40B4-BE49-F238E27FC236}">
                <a16:creationId xmlns:a16="http://schemas.microsoft.com/office/drawing/2014/main" id="{1CA56091-5FAB-4095-A450-67816835967B}"/>
              </a:ext>
            </a:extLst>
          </p:cNvPr>
          <p:cNvCxnSpPr>
            <a:cxnSpLocks/>
          </p:cNvCxnSpPr>
          <p:nvPr/>
        </p:nvCxnSpPr>
        <p:spPr>
          <a:xfrm flipH="1">
            <a:off x="5821687" y="5107901"/>
            <a:ext cx="463320" cy="39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E954D-4E55-4061-B8CD-FA7703F14B94}"/>
              </a:ext>
            </a:extLst>
          </p:cNvPr>
          <p:cNvCxnSpPr>
            <a:cxnSpLocks/>
          </p:cNvCxnSpPr>
          <p:nvPr/>
        </p:nvCxnSpPr>
        <p:spPr>
          <a:xfrm>
            <a:off x="5863667" y="5224443"/>
            <a:ext cx="415221" cy="35301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0611A61-E98C-47FB-8975-81CA0CDB96A8}"/>
              </a:ext>
            </a:extLst>
          </p:cNvPr>
          <p:cNvCxnSpPr>
            <a:cxnSpLocks/>
          </p:cNvCxnSpPr>
          <p:nvPr/>
        </p:nvCxnSpPr>
        <p:spPr>
          <a:xfrm flipV="1">
            <a:off x="5845738" y="6115339"/>
            <a:ext cx="486938" cy="557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31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83797F4-24D1-4B97-AE2D-207B45D50F91}"/>
              </a:ext>
            </a:extLst>
          </p:cNvPr>
          <p:cNvSpPr/>
          <p:nvPr/>
        </p:nvSpPr>
        <p:spPr>
          <a:xfrm>
            <a:off x="4603117" y="1391346"/>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brown, dog, cow, large&#10;&#10;Description automatically generated">
            <a:extLst>
              <a:ext uri="{FF2B5EF4-FFF2-40B4-BE49-F238E27FC236}">
                <a16:creationId xmlns:a16="http://schemas.microsoft.com/office/drawing/2014/main" id="{99DB3278-4B33-49EC-BAAB-E7335D69773A}"/>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0D07A3C1-FEE0-47F7-AE3A-9E191EBCA399}"/>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Taylor</a:t>
            </a:r>
          </a:p>
        </p:txBody>
      </p:sp>
      <p:sp>
        <p:nvSpPr>
          <p:cNvPr id="2" name="TextBox 1">
            <a:extLst>
              <a:ext uri="{FF2B5EF4-FFF2-40B4-BE49-F238E27FC236}">
                <a16:creationId xmlns:a16="http://schemas.microsoft.com/office/drawing/2014/main" id="{9B37CF13-4C52-43E3-A52A-DBAB7DB6F19F}"/>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7" name="Flowchart: Connector 6">
            <a:extLst>
              <a:ext uri="{FF2B5EF4-FFF2-40B4-BE49-F238E27FC236}">
                <a16:creationId xmlns:a16="http://schemas.microsoft.com/office/drawing/2014/main" id="{FDA2DEEA-DE8B-4F72-B6DD-2DF3B2588BDF}"/>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AB496DC-710F-4863-AD71-8C078DD6B04A}"/>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65DDF9-2E2B-426A-A2B7-11CC516542BB}"/>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08FFC7-1EAC-4E49-81CD-77794942DCEC}"/>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0E8EF4-C214-4BA1-B014-8E158EC05A02}"/>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55F70-ADC5-4A29-893E-5194E937FF5E}"/>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58DDD-FE4F-4E0F-A49E-AA044408A440}"/>
              </a:ext>
            </a:extLst>
          </p:cNvPr>
          <p:cNvSpPr txBox="1"/>
          <p:nvPr/>
        </p:nvSpPr>
        <p:spPr>
          <a:xfrm>
            <a:off x="4542865" y="167186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Level Management</a:t>
            </a:r>
            <a:endParaRPr lang="en-US"/>
          </a:p>
        </p:txBody>
      </p:sp>
      <p:sp>
        <p:nvSpPr>
          <p:cNvPr id="23" name="Oval 22">
            <a:extLst>
              <a:ext uri="{FF2B5EF4-FFF2-40B4-BE49-F238E27FC236}">
                <a16:creationId xmlns:a16="http://schemas.microsoft.com/office/drawing/2014/main" id="{940FDB00-31DF-4233-8141-884EBBCB0911}"/>
              </a:ext>
            </a:extLst>
          </p:cNvPr>
          <p:cNvSpPr/>
          <p:nvPr/>
        </p:nvSpPr>
        <p:spPr>
          <a:xfrm>
            <a:off x="4909857" y="3085540"/>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F52132F-3058-4B79-9974-9C32732A8931}"/>
              </a:ext>
            </a:extLst>
          </p:cNvPr>
          <p:cNvSpPr/>
          <p:nvPr/>
        </p:nvSpPr>
        <p:spPr>
          <a:xfrm>
            <a:off x="4936751" y="4017869"/>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3E19B6A-4687-4D19-890B-9EC7DF0A322C}"/>
              </a:ext>
            </a:extLst>
          </p:cNvPr>
          <p:cNvSpPr/>
          <p:nvPr/>
        </p:nvSpPr>
        <p:spPr>
          <a:xfrm>
            <a:off x="4909856" y="5021916"/>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26876A0-6956-4BD0-AC89-98D04956E69B}"/>
              </a:ext>
            </a:extLst>
          </p:cNvPr>
          <p:cNvSpPr txBox="1"/>
          <p:nvPr/>
        </p:nvSpPr>
        <p:spPr>
          <a:xfrm>
            <a:off x="4972050" y="3232897"/>
            <a:ext cx="103094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1</a:t>
            </a:r>
          </a:p>
        </p:txBody>
      </p:sp>
      <p:sp>
        <p:nvSpPr>
          <p:cNvPr id="31" name="TextBox 30">
            <a:extLst>
              <a:ext uri="{FF2B5EF4-FFF2-40B4-BE49-F238E27FC236}">
                <a16:creationId xmlns:a16="http://schemas.microsoft.com/office/drawing/2014/main" id="{A64086E9-AE25-4172-9754-E9C5DBD84983}"/>
              </a:ext>
            </a:extLst>
          </p:cNvPr>
          <p:cNvSpPr txBox="1"/>
          <p:nvPr/>
        </p:nvSpPr>
        <p:spPr>
          <a:xfrm>
            <a:off x="4952440" y="4136651"/>
            <a:ext cx="157778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2</a:t>
            </a:r>
          </a:p>
        </p:txBody>
      </p:sp>
      <p:sp>
        <p:nvSpPr>
          <p:cNvPr id="33" name="TextBox 32">
            <a:extLst>
              <a:ext uri="{FF2B5EF4-FFF2-40B4-BE49-F238E27FC236}">
                <a16:creationId xmlns:a16="http://schemas.microsoft.com/office/drawing/2014/main" id="{AA06FA92-0753-4F6A-85BC-71C184FD61CE}"/>
              </a:ext>
            </a:extLst>
          </p:cNvPr>
          <p:cNvSpPr txBox="1"/>
          <p:nvPr/>
        </p:nvSpPr>
        <p:spPr>
          <a:xfrm>
            <a:off x="4935070" y="5141259"/>
            <a:ext cx="8337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Clear Level 3</a:t>
            </a:r>
          </a:p>
        </p:txBody>
      </p:sp>
      <p:cxnSp>
        <p:nvCxnSpPr>
          <p:cNvPr id="35" name="Straight Arrow Connector 34">
            <a:extLst>
              <a:ext uri="{FF2B5EF4-FFF2-40B4-BE49-F238E27FC236}">
                <a16:creationId xmlns:a16="http://schemas.microsoft.com/office/drawing/2014/main" id="{64F3CCAE-7C0D-4405-895B-2702DD24BD17}"/>
              </a:ext>
            </a:extLst>
          </p:cNvPr>
          <p:cNvCxnSpPr>
            <a:cxnSpLocks/>
          </p:cNvCxnSpPr>
          <p:nvPr/>
        </p:nvCxnSpPr>
        <p:spPr>
          <a:xfrm>
            <a:off x="2243978" y="2544294"/>
            <a:ext cx="2671482" cy="77992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96A76A-8C6B-4885-8DEF-6398D02F16C4}"/>
              </a:ext>
            </a:extLst>
          </p:cNvPr>
          <p:cNvCxnSpPr>
            <a:cxnSpLocks/>
          </p:cNvCxnSpPr>
          <p:nvPr/>
        </p:nvCxnSpPr>
        <p:spPr>
          <a:xfrm>
            <a:off x="2261907" y="2544294"/>
            <a:ext cx="2671481" cy="164054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8EB4D1-344E-445C-8C3D-32278736113A}"/>
              </a:ext>
            </a:extLst>
          </p:cNvPr>
          <p:cNvCxnSpPr>
            <a:cxnSpLocks/>
          </p:cNvCxnSpPr>
          <p:nvPr/>
        </p:nvCxnSpPr>
        <p:spPr>
          <a:xfrm>
            <a:off x="2243978" y="2535330"/>
            <a:ext cx="2653552" cy="265355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C1F3090-EDF8-4ACA-A2C9-4910365CC168}"/>
              </a:ext>
            </a:extLst>
          </p:cNvPr>
          <p:cNvSpPr/>
          <p:nvPr/>
        </p:nvSpPr>
        <p:spPr>
          <a:xfrm>
            <a:off x="6245598" y="4394387"/>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F08A2A-1C96-4318-83B8-9DDBD161AF7F}"/>
              </a:ext>
            </a:extLst>
          </p:cNvPr>
          <p:cNvSpPr/>
          <p:nvPr/>
        </p:nvSpPr>
        <p:spPr>
          <a:xfrm>
            <a:off x="6245598" y="3560668"/>
            <a:ext cx="869577" cy="4572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407FDCE-F290-4631-AA6F-B669053C5DF0}"/>
              </a:ext>
            </a:extLst>
          </p:cNvPr>
          <p:cNvSpPr txBox="1"/>
          <p:nvPr/>
        </p:nvSpPr>
        <p:spPr>
          <a:xfrm>
            <a:off x="6293224" y="3617259"/>
            <a:ext cx="9144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Trigger Next Scene</a:t>
            </a:r>
          </a:p>
        </p:txBody>
      </p:sp>
      <p:sp>
        <p:nvSpPr>
          <p:cNvPr id="48" name="TextBox 47">
            <a:extLst>
              <a:ext uri="{FF2B5EF4-FFF2-40B4-BE49-F238E27FC236}">
                <a16:creationId xmlns:a16="http://schemas.microsoft.com/office/drawing/2014/main" id="{B5DCABCF-AC7D-4888-B5D4-A865F8741977}"/>
              </a:ext>
            </a:extLst>
          </p:cNvPr>
          <p:cNvSpPr txBox="1"/>
          <p:nvPr/>
        </p:nvSpPr>
        <p:spPr>
          <a:xfrm>
            <a:off x="6291729" y="4510740"/>
            <a:ext cx="9144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Load Level</a:t>
            </a:r>
          </a:p>
        </p:txBody>
      </p:sp>
      <p:cxnSp>
        <p:nvCxnSpPr>
          <p:cNvPr id="50" name="Straight Arrow Connector 49">
            <a:extLst>
              <a:ext uri="{FF2B5EF4-FFF2-40B4-BE49-F238E27FC236}">
                <a16:creationId xmlns:a16="http://schemas.microsoft.com/office/drawing/2014/main" id="{D3C3E834-E940-40BA-BDA1-A0D3462E9DC8}"/>
              </a:ext>
            </a:extLst>
          </p:cNvPr>
          <p:cNvCxnSpPr>
            <a:cxnSpLocks/>
          </p:cNvCxnSpPr>
          <p:nvPr/>
        </p:nvCxnSpPr>
        <p:spPr>
          <a:xfrm flipH="1" flipV="1">
            <a:off x="5780067" y="3326950"/>
            <a:ext cx="421608" cy="4778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E89B041-A73F-4574-9A24-0701FF51A39A}"/>
              </a:ext>
            </a:extLst>
          </p:cNvPr>
          <p:cNvCxnSpPr>
            <a:cxnSpLocks/>
          </p:cNvCxnSpPr>
          <p:nvPr/>
        </p:nvCxnSpPr>
        <p:spPr>
          <a:xfrm flipH="1">
            <a:off x="5710727" y="3829791"/>
            <a:ext cx="550132" cy="129449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471C79-BC6A-4F1F-BAAA-7A5E30D21E0E}"/>
              </a:ext>
            </a:extLst>
          </p:cNvPr>
          <p:cNvCxnSpPr>
            <a:cxnSpLocks/>
          </p:cNvCxnSpPr>
          <p:nvPr/>
        </p:nvCxnSpPr>
        <p:spPr>
          <a:xfrm flipH="1" flipV="1">
            <a:off x="5763326" y="3425013"/>
            <a:ext cx="478414" cy="121087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9FD9D3-A808-448E-B011-75C81716E965}"/>
              </a:ext>
            </a:extLst>
          </p:cNvPr>
          <p:cNvCxnSpPr>
            <a:cxnSpLocks/>
          </p:cNvCxnSpPr>
          <p:nvPr/>
        </p:nvCxnSpPr>
        <p:spPr>
          <a:xfrm flipH="1" flipV="1">
            <a:off x="5791776" y="4284708"/>
            <a:ext cx="430479" cy="30561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59F3C78-C167-4768-82B9-6134F014F887}"/>
              </a:ext>
            </a:extLst>
          </p:cNvPr>
          <p:cNvCxnSpPr>
            <a:cxnSpLocks/>
          </p:cNvCxnSpPr>
          <p:nvPr/>
        </p:nvCxnSpPr>
        <p:spPr>
          <a:xfrm flipH="1">
            <a:off x="5781584" y="4618981"/>
            <a:ext cx="466338" cy="60521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D0D330-B00A-4EA7-B91F-5C695B5F96DA}"/>
              </a:ext>
            </a:extLst>
          </p:cNvPr>
          <p:cNvCxnSpPr>
            <a:cxnSpLocks/>
          </p:cNvCxnSpPr>
          <p:nvPr/>
        </p:nvCxnSpPr>
        <p:spPr>
          <a:xfrm flipH="1">
            <a:off x="5761315" y="3848086"/>
            <a:ext cx="475302" cy="36261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68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wn, dog, cow, large&#10;&#10;Description automatically generated">
            <a:extLst>
              <a:ext uri="{FF2B5EF4-FFF2-40B4-BE49-F238E27FC236}">
                <a16:creationId xmlns:a16="http://schemas.microsoft.com/office/drawing/2014/main" id="{3CD0CF51-78C4-4F99-A902-0A054E53D92C}"/>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F1AD2461-C09F-46D1-BCD1-D54D6DEA82C8}"/>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Zach</a:t>
            </a:r>
          </a:p>
        </p:txBody>
      </p:sp>
      <p:sp>
        <p:nvSpPr>
          <p:cNvPr id="2" name="TextBox 1">
            <a:extLst>
              <a:ext uri="{FF2B5EF4-FFF2-40B4-BE49-F238E27FC236}">
                <a16:creationId xmlns:a16="http://schemas.microsoft.com/office/drawing/2014/main" id="{9C319BB4-B80A-437C-B46C-D0DFD83DE7FD}"/>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7" name="Flowchart: Connector 6">
            <a:extLst>
              <a:ext uri="{FF2B5EF4-FFF2-40B4-BE49-F238E27FC236}">
                <a16:creationId xmlns:a16="http://schemas.microsoft.com/office/drawing/2014/main" id="{1FE3E30C-42BE-4457-857B-16DBFA3C1C6F}"/>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980E92D-7309-41B5-837A-28908CA60EEC}"/>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5D11F7-0AE0-4B9F-968E-6C82F2F16EEA}"/>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F5AF94-DB67-43E0-844E-4CDD3683751D}"/>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CA478E-771E-490B-AD0D-627D998BD655}"/>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CC3562-3953-4DDF-A2E1-99F4DA3FBDA7}"/>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3AD5C1-BB3C-4D4E-96A0-6F9A17F99EF2}"/>
              </a:ext>
            </a:extLst>
          </p:cNvPr>
          <p:cNvSpPr/>
          <p:nvPr/>
        </p:nvSpPr>
        <p:spPr>
          <a:xfrm>
            <a:off x="4665870" y="1615464"/>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9c2408</a:t>
            </a:r>
          </a:p>
        </p:txBody>
      </p:sp>
      <p:sp>
        <p:nvSpPr>
          <p:cNvPr id="21" name="TextBox 20">
            <a:extLst>
              <a:ext uri="{FF2B5EF4-FFF2-40B4-BE49-F238E27FC236}">
                <a16:creationId xmlns:a16="http://schemas.microsoft.com/office/drawing/2014/main" id="{628BE672-83A6-442F-AD7D-EF9C1DC90031}"/>
              </a:ext>
            </a:extLst>
          </p:cNvPr>
          <p:cNvSpPr txBox="1"/>
          <p:nvPr/>
        </p:nvSpPr>
        <p:spPr>
          <a:xfrm>
            <a:off x="4722159" y="166289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Enemy Management</a:t>
            </a:r>
            <a:endParaRPr lang="en-US"/>
          </a:p>
        </p:txBody>
      </p:sp>
      <p:sp>
        <p:nvSpPr>
          <p:cNvPr id="23" name="Oval 22">
            <a:extLst>
              <a:ext uri="{FF2B5EF4-FFF2-40B4-BE49-F238E27FC236}">
                <a16:creationId xmlns:a16="http://schemas.microsoft.com/office/drawing/2014/main" id="{06A2336F-4AD6-4CCF-B16E-03D1667E1A17}"/>
              </a:ext>
            </a:extLst>
          </p:cNvPr>
          <p:cNvSpPr/>
          <p:nvPr/>
        </p:nvSpPr>
        <p:spPr>
          <a:xfrm>
            <a:off x="4820211" y="3578925"/>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4D702661-214B-48AE-860F-36B481E98034}"/>
              </a:ext>
            </a:extLst>
          </p:cNvPr>
          <p:cNvSpPr/>
          <p:nvPr/>
        </p:nvSpPr>
        <p:spPr>
          <a:xfrm>
            <a:off x="6093198" y="4385748"/>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621BEFA2-8264-4274-95D8-DF9DD3F128EA}"/>
              </a:ext>
            </a:extLst>
          </p:cNvPr>
          <p:cNvSpPr/>
          <p:nvPr/>
        </p:nvSpPr>
        <p:spPr>
          <a:xfrm>
            <a:off x="6048375" y="3372737"/>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60195335-9F85-4198-AF51-695FB88C8108}"/>
              </a:ext>
            </a:extLst>
          </p:cNvPr>
          <p:cNvSpPr/>
          <p:nvPr/>
        </p:nvSpPr>
        <p:spPr>
          <a:xfrm>
            <a:off x="6048375" y="2494196"/>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TextBox 29">
            <a:extLst>
              <a:ext uri="{FF2B5EF4-FFF2-40B4-BE49-F238E27FC236}">
                <a16:creationId xmlns:a16="http://schemas.microsoft.com/office/drawing/2014/main" id="{421F0D7C-C59E-4872-A6A5-E8B9E59E7D7B}"/>
              </a:ext>
            </a:extLst>
          </p:cNvPr>
          <p:cNvSpPr txBox="1"/>
          <p:nvPr/>
        </p:nvSpPr>
        <p:spPr>
          <a:xfrm>
            <a:off x="4787152" y="3657600"/>
            <a:ext cx="12640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Stimulate Enemy Behavior</a:t>
            </a:r>
          </a:p>
        </p:txBody>
      </p:sp>
      <p:sp>
        <p:nvSpPr>
          <p:cNvPr id="32" name="Oval 31">
            <a:extLst>
              <a:ext uri="{FF2B5EF4-FFF2-40B4-BE49-F238E27FC236}">
                <a16:creationId xmlns:a16="http://schemas.microsoft.com/office/drawing/2014/main" id="{1D43CA07-CB59-48A2-B2D4-3A54927DDC3B}"/>
              </a:ext>
            </a:extLst>
          </p:cNvPr>
          <p:cNvSpPr/>
          <p:nvPr/>
        </p:nvSpPr>
        <p:spPr>
          <a:xfrm>
            <a:off x="6093198" y="5506337"/>
            <a:ext cx="869577" cy="4572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4" name="Straight Arrow Connector 33">
            <a:extLst>
              <a:ext uri="{FF2B5EF4-FFF2-40B4-BE49-F238E27FC236}">
                <a16:creationId xmlns:a16="http://schemas.microsoft.com/office/drawing/2014/main" id="{0C4F099B-AE9E-4543-9F66-E60BB2455EFE}"/>
              </a:ext>
            </a:extLst>
          </p:cNvPr>
          <p:cNvCxnSpPr>
            <a:cxnSpLocks/>
          </p:cNvCxnSpPr>
          <p:nvPr/>
        </p:nvCxnSpPr>
        <p:spPr>
          <a:xfrm>
            <a:off x="2252942" y="2535330"/>
            <a:ext cx="2545977" cy="12550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CC8EDFF-70F0-494A-8EF5-BC5C030D3509}"/>
              </a:ext>
            </a:extLst>
          </p:cNvPr>
          <p:cNvSpPr txBox="1"/>
          <p:nvPr/>
        </p:nvSpPr>
        <p:spPr>
          <a:xfrm>
            <a:off x="6015318" y="2554941"/>
            <a:ext cx="10757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Decrement enemy health</a:t>
            </a:r>
          </a:p>
        </p:txBody>
      </p:sp>
      <p:sp>
        <p:nvSpPr>
          <p:cNvPr id="36" name="TextBox 35">
            <a:extLst>
              <a:ext uri="{FF2B5EF4-FFF2-40B4-BE49-F238E27FC236}">
                <a16:creationId xmlns:a16="http://schemas.microsoft.com/office/drawing/2014/main" id="{2E959855-C19C-4B6E-A550-7CB748E001C0}"/>
              </a:ext>
            </a:extLst>
          </p:cNvPr>
          <p:cNvSpPr txBox="1"/>
          <p:nvPr/>
        </p:nvSpPr>
        <p:spPr>
          <a:xfrm>
            <a:off x="6095440" y="5530662"/>
            <a:ext cx="1030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Use pathfinding algorithm to plot path</a:t>
            </a:r>
          </a:p>
        </p:txBody>
      </p:sp>
      <p:cxnSp>
        <p:nvCxnSpPr>
          <p:cNvPr id="38" name="Straight Arrow Connector 37">
            <a:extLst>
              <a:ext uri="{FF2B5EF4-FFF2-40B4-BE49-F238E27FC236}">
                <a16:creationId xmlns:a16="http://schemas.microsoft.com/office/drawing/2014/main" id="{3B49809B-40E6-442E-81F7-19595D3FE6F3}"/>
              </a:ext>
            </a:extLst>
          </p:cNvPr>
          <p:cNvCxnSpPr>
            <a:cxnSpLocks/>
          </p:cNvCxnSpPr>
          <p:nvPr/>
        </p:nvCxnSpPr>
        <p:spPr>
          <a:xfrm>
            <a:off x="5702303" y="3942490"/>
            <a:ext cx="460044" cy="167979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ECF7626-31CC-4A41-BFC0-249AAD44EDF7}"/>
              </a:ext>
            </a:extLst>
          </p:cNvPr>
          <p:cNvCxnSpPr>
            <a:cxnSpLocks/>
          </p:cNvCxnSpPr>
          <p:nvPr/>
        </p:nvCxnSpPr>
        <p:spPr>
          <a:xfrm flipH="1">
            <a:off x="5723077" y="3574938"/>
            <a:ext cx="337814" cy="19164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F9A5A6-D527-4E4C-8912-6D2846F4238D}"/>
              </a:ext>
            </a:extLst>
          </p:cNvPr>
          <p:cNvCxnSpPr>
            <a:cxnSpLocks/>
          </p:cNvCxnSpPr>
          <p:nvPr/>
        </p:nvCxnSpPr>
        <p:spPr>
          <a:xfrm flipH="1">
            <a:off x="5669288" y="2669503"/>
            <a:ext cx="409532" cy="10253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E74B62-3CA9-41A4-9988-6D3FC536EA44}"/>
              </a:ext>
            </a:extLst>
          </p:cNvPr>
          <p:cNvCxnSpPr>
            <a:cxnSpLocks/>
          </p:cNvCxnSpPr>
          <p:nvPr/>
        </p:nvCxnSpPr>
        <p:spPr>
          <a:xfrm flipH="1" flipV="1">
            <a:off x="5714112" y="3838304"/>
            <a:ext cx="427460" cy="740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C18D599-58C7-4AE0-B090-8D9B368BAF0B}"/>
              </a:ext>
            </a:extLst>
          </p:cNvPr>
          <p:cNvSpPr txBox="1"/>
          <p:nvPr/>
        </p:nvSpPr>
        <p:spPr>
          <a:xfrm>
            <a:off x="6122894" y="4437529"/>
            <a:ext cx="10757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Track enemy deaths</a:t>
            </a:r>
            <a:endParaRPr lang="en-US"/>
          </a:p>
        </p:txBody>
      </p:sp>
      <p:sp>
        <p:nvSpPr>
          <p:cNvPr id="46" name="TextBox 45">
            <a:extLst>
              <a:ext uri="{FF2B5EF4-FFF2-40B4-BE49-F238E27FC236}">
                <a16:creationId xmlns:a16="http://schemas.microsoft.com/office/drawing/2014/main" id="{B5B77E07-71CC-4D2C-A10D-B215D377BDD7}"/>
              </a:ext>
            </a:extLst>
          </p:cNvPr>
          <p:cNvSpPr txBox="1"/>
          <p:nvPr/>
        </p:nvSpPr>
        <p:spPr>
          <a:xfrm>
            <a:off x="6096000" y="3433482"/>
            <a:ext cx="10757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enemy animations</a:t>
            </a:r>
            <a:endParaRPr lang="en-US"/>
          </a:p>
        </p:txBody>
      </p:sp>
      <p:sp>
        <p:nvSpPr>
          <p:cNvPr id="8" name="Oval 7">
            <a:extLst>
              <a:ext uri="{FF2B5EF4-FFF2-40B4-BE49-F238E27FC236}">
                <a16:creationId xmlns:a16="http://schemas.microsoft.com/office/drawing/2014/main" id="{8C198346-B982-4EB3-A50B-E811D8BC028F}"/>
              </a:ext>
            </a:extLst>
          </p:cNvPr>
          <p:cNvSpPr/>
          <p:nvPr/>
        </p:nvSpPr>
        <p:spPr>
          <a:xfrm>
            <a:off x="5176927" y="5888607"/>
            <a:ext cx="862641" cy="4744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endParaRPr>
          </a:p>
        </p:txBody>
      </p:sp>
      <p:cxnSp>
        <p:nvCxnSpPr>
          <p:cNvPr id="33" name="Straight Arrow Connector 32">
            <a:extLst>
              <a:ext uri="{FF2B5EF4-FFF2-40B4-BE49-F238E27FC236}">
                <a16:creationId xmlns:a16="http://schemas.microsoft.com/office/drawing/2014/main" id="{22BC30F4-C5C6-4757-9D1A-C36E235E1213}"/>
              </a:ext>
            </a:extLst>
          </p:cNvPr>
          <p:cNvCxnSpPr>
            <a:cxnSpLocks/>
          </p:cNvCxnSpPr>
          <p:nvPr/>
        </p:nvCxnSpPr>
        <p:spPr>
          <a:xfrm>
            <a:off x="5328489" y="4143772"/>
            <a:ext cx="301894" cy="172292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D2DAB10-7C38-4A1E-80F7-26C5181D750D}"/>
              </a:ext>
            </a:extLst>
          </p:cNvPr>
          <p:cNvSpPr txBox="1"/>
          <p:nvPr/>
        </p:nvSpPr>
        <p:spPr>
          <a:xfrm>
            <a:off x="5224912" y="5958157"/>
            <a:ext cx="931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Track enemy caused damage</a:t>
            </a:r>
          </a:p>
        </p:txBody>
      </p:sp>
    </p:spTree>
    <p:extLst>
      <p:ext uri="{BB962C8B-B14F-4D97-AF65-F5344CB8AC3E}">
        <p14:creationId xmlns:p14="http://schemas.microsoft.com/office/powerpoint/2010/main" val="3664943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wn, dog, cow, large&#10;&#10;Description automatically generated">
            <a:extLst>
              <a:ext uri="{FF2B5EF4-FFF2-40B4-BE49-F238E27FC236}">
                <a16:creationId xmlns:a16="http://schemas.microsoft.com/office/drawing/2014/main" id="{070DE481-F9EE-47B6-AE9C-1C810BA3E913}"/>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DE64278A-8869-4FF7-B58F-F2BFB28F1C60}"/>
              </a:ext>
            </a:extLst>
          </p:cNvPr>
          <p:cNvSpPr txBox="1"/>
          <p:nvPr/>
        </p:nvSpPr>
        <p:spPr>
          <a:xfrm>
            <a:off x="2384612" y="421341"/>
            <a:ext cx="90722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Winston</a:t>
            </a:r>
          </a:p>
        </p:txBody>
      </p:sp>
      <p:sp>
        <p:nvSpPr>
          <p:cNvPr id="2" name="TextBox 1">
            <a:extLst>
              <a:ext uri="{FF2B5EF4-FFF2-40B4-BE49-F238E27FC236}">
                <a16:creationId xmlns:a16="http://schemas.microsoft.com/office/drawing/2014/main" id="{07E1B5D7-C03D-49B5-9C14-BCFAC76EF7E2}"/>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7" name="Flowchart: Connector 6">
            <a:extLst>
              <a:ext uri="{FF2B5EF4-FFF2-40B4-BE49-F238E27FC236}">
                <a16:creationId xmlns:a16="http://schemas.microsoft.com/office/drawing/2014/main" id="{130FE5C3-9C8F-4907-9292-921F1515B0BE}"/>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BE12A4A-8CCA-4B5E-8ED0-FFEFE2A9A98C}"/>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CD2FB3-580B-4951-B03E-3D9006DC35BB}"/>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10948F-DC1B-4D7A-A9D1-EC8799A9FF87}"/>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2572F5-FA94-4214-8C6B-1D994178C2E9}"/>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C01476-A367-449C-BEA6-9097DA2248BD}"/>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B76B64E-BF22-44BB-8014-621E806CBAB5}"/>
              </a:ext>
            </a:extLst>
          </p:cNvPr>
          <p:cNvSpPr/>
          <p:nvPr/>
        </p:nvSpPr>
        <p:spPr>
          <a:xfrm>
            <a:off x="4665870" y="1615464"/>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97E034A-8646-452E-B2C9-3EED899A9631}"/>
              </a:ext>
            </a:extLst>
          </p:cNvPr>
          <p:cNvSpPr txBox="1"/>
          <p:nvPr/>
        </p:nvSpPr>
        <p:spPr>
          <a:xfrm>
            <a:off x="4722159" y="168082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Player Control</a:t>
            </a:r>
            <a:endParaRPr lang="en-US"/>
          </a:p>
        </p:txBody>
      </p:sp>
      <p:sp>
        <p:nvSpPr>
          <p:cNvPr id="23" name="Oval 22">
            <a:extLst>
              <a:ext uri="{FF2B5EF4-FFF2-40B4-BE49-F238E27FC236}">
                <a16:creationId xmlns:a16="http://schemas.microsoft.com/office/drawing/2014/main" id="{B7DAF1BA-505A-48C2-8223-C9EA48F5B8DF}"/>
              </a:ext>
            </a:extLst>
          </p:cNvPr>
          <p:cNvSpPr/>
          <p:nvPr/>
        </p:nvSpPr>
        <p:spPr>
          <a:xfrm>
            <a:off x="4863722" y="2689015"/>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050C1611-351E-4B18-BC16-EC126B363F81}"/>
              </a:ext>
            </a:extLst>
          </p:cNvPr>
          <p:cNvSpPr/>
          <p:nvPr/>
        </p:nvSpPr>
        <p:spPr>
          <a:xfrm>
            <a:off x="4863722" y="4894332"/>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25">
            <a:extLst>
              <a:ext uri="{FF2B5EF4-FFF2-40B4-BE49-F238E27FC236}">
                <a16:creationId xmlns:a16="http://schemas.microsoft.com/office/drawing/2014/main" id="{9833F057-EABC-4DE3-B6D0-FBC885A1CA1C}"/>
              </a:ext>
            </a:extLst>
          </p:cNvPr>
          <p:cNvSpPr txBox="1"/>
          <p:nvPr/>
        </p:nvSpPr>
        <p:spPr>
          <a:xfrm>
            <a:off x="5065059" y="2841812"/>
            <a:ext cx="7709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Move</a:t>
            </a:r>
          </a:p>
        </p:txBody>
      </p:sp>
      <p:sp>
        <p:nvSpPr>
          <p:cNvPr id="27" name="TextBox 26">
            <a:extLst>
              <a:ext uri="{FF2B5EF4-FFF2-40B4-BE49-F238E27FC236}">
                <a16:creationId xmlns:a16="http://schemas.microsoft.com/office/drawing/2014/main" id="{B2ADA540-58D5-4B80-8E73-C0F3A0C5801A}"/>
              </a:ext>
            </a:extLst>
          </p:cNvPr>
          <p:cNvSpPr txBox="1"/>
          <p:nvPr/>
        </p:nvSpPr>
        <p:spPr>
          <a:xfrm>
            <a:off x="5065059" y="5011270"/>
            <a:ext cx="51098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Fight</a:t>
            </a:r>
          </a:p>
        </p:txBody>
      </p:sp>
      <p:cxnSp>
        <p:nvCxnSpPr>
          <p:cNvPr id="29" name="Straight Arrow Connector 28">
            <a:extLst>
              <a:ext uri="{FF2B5EF4-FFF2-40B4-BE49-F238E27FC236}">
                <a16:creationId xmlns:a16="http://schemas.microsoft.com/office/drawing/2014/main" id="{3AEF2050-63A6-48DC-A241-AF36F23CE699}"/>
              </a:ext>
            </a:extLst>
          </p:cNvPr>
          <p:cNvCxnSpPr>
            <a:cxnSpLocks/>
          </p:cNvCxnSpPr>
          <p:nvPr/>
        </p:nvCxnSpPr>
        <p:spPr>
          <a:xfrm>
            <a:off x="2243978" y="2535330"/>
            <a:ext cx="2653551" cy="261769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D1CFC0-13D4-498F-BF50-41A6B6064C00}"/>
              </a:ext>
            </a:extLst>
          </p:cNvPr>
          <p:cNvCxnSpPr>
            <a:cxnSpLocks/>
          </p:cNvCxnSpPr>
          <p:nvPr/>
        </p:nvCxnSpPr>
        <p:spPr>
          <a:xfrm>
            <a:off x="2243978" y="2544294"/>
            <a:ext cx="2617693" cy="35858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E6CA6F8-2570-4B2D-8E33-991FA6653839}"/>
              </a:ext>
            </a:extLst>
          </p:cNvPr>
          <p:cNvSpPr/>
          <p:nvPr/>
        </p:nvSpPr>
        <p:spPr>
          <a:xfrm>
            <a:off x="6163604" y="4033720"/>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278E15B9-F364-40C6-BC50-B6DCB2E0AB7F}"/>
              </a:ext>
            </a:extLst>
          </p:cNvPr>
          <p:cNvSpPr/>
          <p:nvPr/>
        </p:nvSpPr>
        <p:spPr>
          <a:xfrm>
            <a:off x="6163604" y="3334473"/>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F9A64642-607A-4C40-B986-EB626C16BD62}"/>
              </a:ext>
            </a:extLst>
          </p:cNvPr>
          <p:cNvSpPr/>
          <p:nvPr/>
        </p:nvSpPr>
        <p:spPr>
          <a:xfrm>
            <a:off x="6163603" y="2769696"/>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Oval 34">
            <a:extLst>
              <a:ext uri="{FF2B5EF4-FFF2-40B4-BE49-F238E27FC236}">
                <a16:creationId xmlns:a16="http://schemas.microsoft.com/office/drawing/2014/main" id="{368E8D57-24F7-4492-9E9B-8468277B4F24}"/>
              </a:ext>
            </a:extLst>
          </p:cNvPr>
          <p:cNvSpPr/>
          <p:nvPr/>
        </p:nvSpPr>
        <p:spPr>
          <a:xfrm>
            <a:off x="6163604" y="2195956"/>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TextBox 35">
            <a:extLst>
              <a:ext uri="{FF2B5EF4-FFF2-40B4-BE49-F238E27FC236}">
                <a16:creationId xmlns:a16="http://schemas.microsoft.com/office/drawing/2014/main" id="{4A27EFAA-FE65-407E-BDF1-FB17312B9D0F}"/>
              </a:ext>
            </a:extLst>
          </p:cNvPr>
          <p:cNvSpPr txBox="1"/>
          <p:nvPr/>
        </p:nvSpPr>
        <p:spPr>
          <a:xfrm>
            <a:off x="6302188" y="4150659"/>
            <a:ext cx="7709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right</a:t>
            </a:r>
          </a:p>
        </p:txBody>
      </p:sp>
      <p:sp>
        <p:nvSpPr>
          <p:cNvPr id="37" name="TextBox 36">
            <a:extLst>
              <a:ext uri="{FF2B5EF4-FFF2-40B4-BE49-F238E27FC236}">
                <a16:creationId xmlns:a16="http://schemas.microsoft.com/office/drawing/2014/main" id="{4B29E920-2182-4650-A91D-50B4FADF25E1}"/>
              </a:ext>
            </a:extLst>
          </p:cNvPr>
          <p:cNvSpPr txBox="1"/>
          <p:nvPr/>
        </p:nvSpPr>
        <p:spPr>
          <a:xfrm>
            <a:off x="6266329" y="2312894"/>
            <a:ext cx="7709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up</a:t>
            </a:r>
          </a:p>
        </p:txBody>
      </p:sp>
      <p:sp>
        <p:nvSpPr>
          <p:cNvPr id="38" name="TextBox 37">
            <a:extLst>
              <a:ext uri="{FF2B5EF4-FFF2-40B4-BE49-F238E27FC236}">
                <a16:creationId xmlns:a16="http://schemas.microsoft.com/office/drawing/2014/main" id="{73370C6D-448C-481E-AED7-CD43981D3D13}"/>
              </a:ext>
            </a:extLst>
          </p:cNvPr>
          <p:cNvSpPr txBox="1"/>
          <p:nvPr/>
        </p:nvSpPr>
        <p:spPr>
          <a:xfrm>
            <a:off x="6266329" y="3469341"/>
            <a:ext cx="77096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left </a:t>
            </a:r>
          </a:p>
        </p:txBody>
      </p:sp>
      <p:sp>
        <p:nvSpPr>
          <p:cNvPr id="39" name="TextBox 38">
            <a:extLst>
              <a:ext uri="{FF2B5EF4-FFF2-40B4-BE49-F238E27FC236}">
                <a16:creationId xmlns:a16="http://schemas.microsoft.com/office/drawing/2014/main" id="{B028FA3A-EBBF-423D-BEF8-7C176575FE94}"/>
              </a:ext>
            </a:extLst>
          </p:cNvPr>
          <p:cNvSpPr txBox="1"/>
          <p:nvPr/>
        </p:nvSpPr>
        <p:spPr>
          <a:xfrm>
            <a:off x="6364941" y="2841812"/>
            <a:ext cx="7709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Move down</a:t>
            </a:r>
          </a:p>
        </p:txBody>
      </p:sp>
      <p:cxnSp>
        <p:nvCxnSpPr>
          <p:cNvPr id="41" name="Straight Arrow Connector 40">
            <a:extLst>
              <a:ext uri="{FF2B5EF4-FFF2-40B4-BE49-F238E27FC236}">
                <a16:creationId xmlns:a16="http://schemas.microsoft.com/office/drawing/2014/main" id="{A0E32E0E-444E-48F2-9635-C1B9993C827C}"/>
              </a:ext>
            </a:extLst>
          </p:cNvPr>
          <p:cNvCxnSpPr>
            <a:cxnSpLocks/>
          </p:cNvCxnSpPr>
          <p:nvPr/>
        </p:nvCxnSpPr>
        <p:spPr>
          <a:xfrm flipH="1">
            <a:off x="5741007" y="2499173"/>
            <a:ext cx="463319" cy="35301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541D56-D70E-49A4-964A-CCC271448437}"/>
              </a:ext>
            </a:extLst>
          </p:cNvPr>
          <p:cNvCxnSpPr>
            <a:cxnSpLocks/>
          </p:cNvCxnSpPr>
          <p:nvPr/>
        </p:nvCxnSpPr>
        <p:spPr>
          <a:xfrm flipH="1" flipV="1">
            <a:off x="5732042" y="2905975"/>
            <a:ext cx="400567" cy="13108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794326-6E5B-41E4-B55D-8A17306F1943}"/>
              </a:ext>
            </a:extLst>
          </p:cNvPr>
          <p:cNvCxnSpPr>
            <a:cxnSpLocks/>
          </p:cNvCxnSpPr>
          <p:nvPr/>
        </p:nvCxnSpPr>
        <p:spPr>
          <a:xfrm flipH="1" flipV="1">
            <a:off x="5723077" y="3004586"/>
            <a:ext cx="427460" cy="5524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0912C1-2E34-4B74-9777-CB8A87ABE71F}"/>
              </a:ext>
            </a:extLst>
          </p:cNvPr>
          <p:cNvCxnSpPr>
            <a:cxnSpLocks/>
          </p:cNvCxnSpPr>
          <p:nvPr/>
        </p:nvCxnSpPr>
        <p:spPr>
          <a:xfrm flipH="1" flipV="1">
            <a:off x="5660323" y="3049410"/>
            <a:ext cx="472285" cy="12158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8DD0272D-DD3D-4C40-8C37-48F3AD4AD432}"/>
              </a:ext>
            </a:extLst>
          </p:cNvPr>
          <p:cNvSpPr/>
          <p:nvPr/>
        </p:nvSpPr>
        <p:spPr>
          <a:xfrm>
            <a:off x="6235322" y="5674261"/>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F9D733D6-1729-4F67-8F2E-9EB3CFCB1315}"/>
              </a:ext>
            </a:extLst>
          </p:cNvPr>
          <p:cNvSpPr/>
          <p:nvPr/>
        </p:nvSpPr>
        <p:spPr>
          <a:xfrm>
            <a:off x="6181533" y="4894331"/>
            <a:ext cx="869577" cy="4572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TextBox 49">
            <a:extLst>
              <a:ext uri="{FF2B5EF4-FFF2-40B4-BE49-F238E27FC236}">
                <a16:creationId xmlns:a16="http://schemas.microsoft.com/office/drawing/2014/main" id="{236722A9-4120-4328-A20C-F5741CF05ED2}"/>
              </a:ext>
            </a:extLst>
          </p:cNvPr>
          <p:cNvSpPr txBox="1"/>
          <p:nvPr/>
        </p:nvSpPr>
        <p:spPr>
          <a:xfrm>
            <a:off x="6230471" y="5011271"/>
            <a:ext cx="95922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Strike enemy</a:t>
            </a:r>
          </a:p>
        </p:txBody>
      </p:sp>
      <p:sp>
        <p:nvSpPr>
          <p:cNvPr id="51" name="TextBox 50">
            <a:extLst>
              <a:ext uri="{FF2B5EF4-FFF2-40B4-BE49-F238E27FC236}">
                <a16:creationId xmlns:a16="http://schemas.microsoft.com/office/drawing/2014/main" id="{A43D275F-EC94-47F4-8F68-A0CDD46F95A4}"/>
              </a:ext>
            </a:extLst>
          </p:cNvPr>
          <p:cNvSpPr txBox="1"/>
          <p:nvPr/>
        </p:nvSpPr>
        <p:spPr>
          <a:xfrm>
            <a:off x="6319557" y="5736850"/>
            <a:ext cx="86957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Pick up weapon</a:t>
            </a:r>
          </a:p>
        </p:txBody>
      </p:sp>
      <p:cxnSp>
        <p:nvCxnSpPr>
          <p:cNvPr id="53" name="Straight Arrow Connector 52">
            <a:extLst>
              <a:ext uri="{FF2B5EF4-FFF2-40B4-BE49-F238E27FC236}">
                <a16:creationId xmlns:a16="http://schemas.microsoft.com/office/drawing/2014/main" id="{32C02B35-24E1-48F8-A7F6-56FF53634428}"/>
              </a:ext>
            </a:extLst>
          </p:cNvPr>
          <p:cNvCxnSpPr>
            <a:cxnSpLocks/>
          </p:cNvCxnSpPr>
          <p:nvPr/>
        </p:nvCxnSpPr>
        <p:spPr>
          <a:xfrm flipV="1">
            <a:off x="5765055" y="5138186"/>
            <a:ext cx="397292" cy="55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8C7C3BD-02E5-484A-A8F0-B26BA2AD3180}"/>
              </a:ext>
            </a:extLst>
          </p:cNvPr>
          <p:cNvCxnSpPr>
            <a:cxnSpLocks/>
          </p:cNvCxnSpPr>
          <p:nvPr/>
        </p:nvCxnSpPr>
        <p:spPr>
          <a:xfrm flipH="1" flipV="1">
            <a:off x="5749972" y="5191974"/>
            <a:ext cx="481249" cy="66896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152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wn, dog, cow, large&#10;&#10;Description automatically generated">
            <a:extLst>
              <a:ext uri="{FF2B5EF4-FFF2-40B4-BE49-F238E27FC236}">
                <a16:creationId xmlns:a16="http://schemas.microsoft.com/office/drawing/2014/main" id="{E771F033-775C-426A-A4C2-623F52C1C2DD}"/>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97050F86-8793-4A4B-A4D1-1E164774E1B5}"/>
              </a:ext>
            </a:extLst>
          </p:cNvPr>
          <p:cNvSpPr txBox="1"/>
          <p:nvPr/>
        </p:nvSpPr>
        <p:spPr>
          <a:xfrm>
            <a:off x="2384612" y="421341"/>
            <a:ext cx="8292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Max</a:t>
            </a:r>
          </a:p>
        </p:txBody>
      </p:sp>
      <p:sp>
        <p:nvSpPr>
          <p:cNvPr id="2" name="TextBox 1">
            <a:extLst>
              <a:ext uri="{FF2B5EF4-FFF2-40B4-BE49-F238E27FC236}">
                <a16:creationId xmlns:a16="http://schemas.microsoft.com/office/drawing/2014/main" id="{60C3F206-7893-4EB6-8010-30E5147D54F6}"/>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7" name="Flowchart: Connector 6">
            <a:extLst>
              <a:ext uri="{FF2B5EF4-FFF2-40B4-BE49-F238E27FC236}">
                <a16:creationId xmlns:a16="http://schemas.microsoft.com/office/drawing/2014/main" id="{070AE00E-2CA5-4196-AA70-6E4826BD5D36}"/>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F397591-D468-4853-B8D0-F3296607516E}"/>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8AE6B2-E5BF-42C2-A91A-458A894285FF}"/>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BCE8A-088A-449C-A2A4-197183749110}"/>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EF2219-1866-4455-AC5D-C0358FBF10D0}"/>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439A7E-13C3-4D64-BCE4-2F8C125EB08C}"/>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A1AECE-5A7C-4F3C-ABBB-A94CB0A163C3}"/>
              </a:ext>
            </a:extLst>
          </p:cNvPr>
          <p:cNvSpPr/>
          <p:nvPr/>
        </p:nvSpPr>
        <p:spPr>
          <a:xfrm>
            <a:off x="4665870" y="1615464"/>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BD48DFF-7C17-4EA0-9AA9-C436EAFA5F8B}"/>
              </a:ext>
            </a:extLst>
          </p:cNvPr>
          <p:cNvSpPr txBox="1"/>
          <p:nvPr/>
        </p:nvSpPr>
        <p:spPr>
          <a:xfrm>
            <a:off x="4686300" y="170772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Projectile Control</a:t>
            </a:r>
            <a:endParaRPr lang="en-US"/>
          </a:p>
        </p:txBody>
      </p:sp>
      <p:sp>
        <p:nvSpPr>
          <p:cNvPr id="23" name="Oval 22">
            <a:extLst>
              <a:ext uri="{FF2B5EF4-FFF2-40B4-BE49-F238E27FC236}">
                <a16:creationId xmlns:a16="http://schemas.microsoft.com/office/drawing/2014/main" id="{575797D8-5A79-407F-807B-0708B18A63A2}"/>
              </a:ext>
            </a:extLst>
          </p:cNvPr>
          <p:cNvSpPr/>
          <p:nvPr/>
        </p:nvSpPr>
        <p:spPr>
          <a:xfrm>
            <a:off x="4757455" y="3740289"/>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54B161A5-CB11-408B-8F30-BE6ED6A95511}"/>
              </a:ext>
            </a:extLst>
          </p:cNvPr>
          <p:cNvSpPr/>
          <p:nvPr/>
        </p:nvSpPr>
        <p:spPr>
          <a:xfrm>
            <a:off x="6209738" y="2431443"/>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9DAA41C0-358A-416E-8450-96F0A764A487}"/>
              </a:ext>
            </a:extLst>
          </p:cNvPr>
          <p:cNvSpPr/>
          <p:nvPr/>
        </p:nvSpPr>
        <p:spPr>
          <a:xfrm>
            <a:off x="6236632" y="3740290"/>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AD3BDD2B-7AF6-473F-9574-3C20A8A66026}"/>
              </a:ext>
            </a:extLst>
          </p:cNvPr>
          <p:cNvSpPr/>
          <p:nvPr/>
        </p:nvSpPr>
        <p:spPr>
          <a:xfrm>
            <a:off x="6209738" y="5129819"/>
            <a:ext cx="869577"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TextBox 29">
            <a:extLst>
              <a:ext uri="{FF2B5EF4-FFF2-40B4-BE49-F238E27FC236}">
                <a16:creationId xmlns:a16="http://schemas.microsoft.com/office/drawing/2014/main" id="{FFE25233-FCAF-4615-939F-4F490CDF02B0}"/>
              </a:ext>
            </a:extLst>
          </p:cNvPr>
          <p:cNvSpPr txBox="1"/>
          <p:nvPr/>
        </p:nvSpPr>
        <p:spPr>
          <a:xfrm>
            <a:off x="4867835" y="3801035"/>
            <a:ext cx="11295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Manage projectiles</a:t>
            </a:r>
          </a:p>
        </p:txBody>
      </p:sp>
      <p:cxnSp>
        <p:nvCxnSpPr>
          <p:cNvPr id="32" name="Straight Arrow Connector 31">
            <a:extLst>
              <a:ext uri="{FF2B5EF4-FFF2-40B4-BE49-F238E27FC236}">
                <a16:creationId xmlns:a16="http://schemas.microsoft.com/office/drawing/2014/main" id="{62DBF841-751A-4D44-9A10-59DE18903FE6}"/>
              </a:ext>
            </a:extLst>
          </p:cNvPr>
          <p:cNvCxnSpPr>
            <a:cxnSpLocks/>
          </p:cNvCxnSpPr>
          <p:nvPr/>
        </p:nvCxnSpPr>
        <p:spPr>
          <a:xfrm>
            <a:off x="2235014" y="2544294"/>
            <a:ext cx="2501152" cy="142538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4C7C7E6-564B-4F3D-9AB4-6231A050067F}"/>
              </a:ext>
            </a:extLst>
          </p:cNvPr>
          <p:cNvSpPr txBox="1"/>
          <p:nvPr/>
        </p:nvSpPr>
        <p:spPr>
          <a:xfrm>
            <a:off x="6311152" y="5190564"/>
            <a:ext cx="8606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Create bullets </a:t>
            </a:r>
          </a:p>
        </p:txBody>
      </p:sp>
      <p:sp>
        <p:nvSpPr>
          <p:cNvPr id="34" name="TextBox 33">
            <a:extLst>
              <a:ext uri="{FF2B5EF4-FFF2-40B4-BE49-F238E27FC236}">
                <a16:creationId xmlns:a16="http://schemas.microsoft.com/office/drawing/2014/main" id="{3D76DBF9-196C-41A0-AE4A-FA80237BB4B9}"/>
              </a:ext>
            </a:extLst>
          </p:cNvPr>
          <p:cNvSpPr txBox="1"/>
          <p:nvPr/>
        </p:nvSpPr>
        <p:spPr>
          <a:xfrm>
            <a:off x="6311152" y="3801034"/>
            <a:ext cx="9233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Animate collisions</a:t>
            </a:r>
            <a:endParaRPr lang="en-US"/>
          </a:p>
        </p:txBody>
      </p:sp>
      <p:sp>
        <p:nvSpPr>
          <p:cNvPr id="35" name="TextBox 34">
            <a:extLst>
              <a:ext uri="{FF2B5EF4-FFF2-40B4-BE49-F238E27FC236}">
                <a16:creationId xmlns:a16="http://schemas.microsoft.com/office/drawing/2014/main" id="{CF38DEB0-D202-4263-9208-9214A9283FD4}"/>
              </a:ext>
            </a:extLst>
          </p:cNvPr>
          <p:cNvSpPr txBox="1"/>
          <p:nvPr/>
        </p:nvSpPr>
        <p:spPr>
          <a:xfrm>
            <a:off x="6113929" y="2429434"/>
            <a:ext cx="11205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Apply pathfinding algorithm to bullet paths</a:t>
            </a:r>
            <a:endParaRPr lang="en-US"/>
          </a:p>
        </p:txBody>
      </p:sp>
      <p:cxnSp>
        <p:nvCxnSpPr>
          <p:cNvPr id="37" name="Straight Arrow Connector 36">
            <a:extLst>
              <a:ext uri="{FF2B5EF4-FFF2-40B4-BE49-F238E27FC236}">
                <a16:creationId xmlns:a16="http://schemas.microsoft.com/office/drawing/2014/main" id="{D8484E51-0929-40F7-B123-D1D602DFB3A4}"/>
              </a:ext>
            </a:extLst>
          </p:cNvPr>
          <p:cNvCxnSpPr>
            <a:cxnSpLocks/>
          </p:cNvCxnSpPr>
          <p:nvPr/>
        </p:nvCxnSpPr>
        <p:spPr>
          <a:xfrm flipV="1">
            <a:off x="5666444" y="2843222"/>
            <a:ext cx="603478" cy="114409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7B254-D2ED-417B-9573-5CE2A5C6AC65}"/>
              </a:ext>
            </a:extLst>
          </p:cNvPr>
          <p:cNvCxnSpPr>
            <a:cxnSpLocks/>
          </p:cNvCxnSpPr>
          <p:nvPr/>
        </p:nvCxnSpPr>
        <p:spPr>
          <a:xfrm>
            <a:off x="5666444" y="4032137"/>
            <a:ext cx="531762" cy="13122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9A0134-79E4-4E6D-A5A8-070FF0F29F02}"/>
              </a:ext>
            </a:extLst>
          </p:cNvPr>
          <p:cNvCxnSpPr>
            <a:cxnSpLocks/>
          </p:cNvCxnSpPr>
          <p:nvPr/>
        </p:nvCxnSpPr>
        <p:spPr>
          <a:xfrm flipH="1" flipV="1">
            <a:off x="5714112" y="4008634"/>
            <a:ext cx="526072" cy="145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73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wn, dog, cow, large&#10;&#10;Description automatically generated">
            <a:extLst>
              <a:ext uri="{FF2B5EF4-FFF2-40B4-BE49-F238E27FC236}">
                <a16:creationId xmlns:a16="http://schemas.microsoft.com/office/drawing/2014/main" id="{7395A91C-FA4F-47DB-AAD8-94B9F1009F6C}"/>
              </a:ext>
            </a:extLst>
          </p:cNvPr>
          <p:cNvPicPr>
            <a:picLocks noChangeAspect="1"/>
          </p:cNvPicPr>
          <p:nvPr/>
        </p:nvPicPr>
        <p:blipFill>
          <a:blip r:embed="rId2"/>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6FEB9ADC-C869-47FC-ADCD-F08966DD0F5A}"/>
              </a:ext>
            </a:extLst>
          </p:cNvPr>
          <p:cNvSpPr txBox="1"/>
          <p:nvPr/>
        </p:nvSpPr>
        <p:spPr>
          <a:xfrm>
            <a:off x="2384612" y="421341"/>
            <a:ext cx="91350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Individual Use Case - Greyson</a:t>
            </a:r>
          </a:p>
        </p:txBody>
      </p:sp>
      <p:sp>
        <p:nvSpPr>
          <p:cNvPr id="2" name="TextBox 1">
            <a:extLst>
              <a:ext uri="{FF2B5EF4-FFF2-40B4-BE49-F238E27FC236}">
                <a16:creationId xmlns:a16="http://schemas.microsoft.com/office/drawing/2014/main" id="{A1FC2E11-C83D-4731-AB59-1193AB00393C}"/>
              </a:ext>
            </a:extLst>
          </p:cNvPr>
          <p:cNvSpPr txBox="1"/>
          <p:nvPr/>
        </p:nvSpPr>
        <p:spPr>
          <a:xfrm>
            <a:off x="1496546" y="1989603"/>
            <a:ext cx="8606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Player</a:t>
            </a:r>
            <a:endParaRPr lang="en-US"/>
          </a:p>
        </p:txBody>
      </p:sp>
      <p:sp>
        <p:nvSpPr>
          <p:cNvPr id="7" name="Flowchart: Connector 6">
            <a:extLst>
              <a:ext uri="{FF2B5EF4-FFF2-40B4-BE49-F238E27FC236}">
                <a16:creationId xmlns:a16="http://schemas.microsoft.com/office/drawing/2014/main" id="{78B9504E-A1E9-49A5-B856-579D54CBC8A1}"/>
              </a:ext>
            </a:extLst>
          </p:cNvPr>
          <p:cNvSpPr/>
          <p:nvPr/>
        </p:nvSpPr>
        <p:spPr>
          <a:xfrm>
            <a:off x="1671918" y="2232212"/>
            <a:ext cx="457200" cy="4572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FD1C071-0C21-4EE8-9FB2-2DDE6C0890DE}"/>
              </a:ext>
            </a:extLst>
          </p:cNvPr>
          <p:cNvCxnSpPr/>
          <p:nvPr/>
        </p:nvCxnSpPr>
        <p:spPr>
          <a:xfrm>
            <a:off x="1926851" y="2693333"/>
            <a:ext cx="1" cy="64545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F7DEA4-5B6C-4033-BC9A-0C240447BA3D}"/>
              </a:ext>
            </a:extLst>
          </p:cNvPr>
          <p:cNvCxnSpPr>
            <a:cxnSpLocks/>
          </p:cNvCxnSpPr>
          <p:nvPr/>
        </p:nvCxnSpPr>
        <p:spPr>
          <a:xfrm flipH="1">
            <a:off x="1666316" y="2916890"/>
            <a:ext cx="268939" cy="27790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2DFA89-1758-43FE-973F-553780C1525B}"/>
              </a:ext>
            </a:extLst>
          </p:cNvPr>
          <p:cNvCxnSpPr>
            <a:cxnSpLocks/>
          </p:cNvCxnSpPr>
          <p:nvPr/>
        </p:nvCxnSpPr>
        <p:spPr>
          <a:xfrm>
            <a:off x="1935256" y="2916891"/>
            <a:ext cx="268941" cy="27790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085A8F-9909-49BD-83A6-274CEC15D878}"/>
              </a:ext>
            </a:extLst>
          </p:cNvPr>
          <p:cNvCxnSpPr>
            <a:cxnSpLocks/>
          </p:cNvCxnSpPr>
          <p:nvPr/>
        </p:nvCxnSpPr>
        <p:spPr>
          <a:xfrm flipH="1">
            <a:off x="1755963" y="3302373"/>
            <a:ext cx="179292" cy="5558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2B6ED-A1B9-470C-89B7-40DE7F220A6F}"/>
              </a:ext>
            </a:extLst>
          </p:cNvPr>
          <p:cNvCxnSpPr/>
          <p:nvPr/>
        </p:nvCxnSpPr>
        <p:spPr>
          <a:xfrm>
            <a:off x="1917326" y="3311338"/>
            <a:ext cx="251013" cy="53788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31D47D6-BE89-4211-8BE1-703EAF42BA3F}"/>
              </a:ext>
            </a:extLst>
          </p:cNvPr>
          <p:cNvSpPr/>
          <p:nvPr/>
        </p:nvSpPr>
        <p:spPr>
          <a:xfrm>
            <a:off x="4665870" y="1615464"/>
            <a:ext cx="2779058" cy="5163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A163396-5265-4DEA-BA43-74F717CD0544}"/>
              </a:ext>
            </a:extLst>
          </p:cNvPr>
          <p:cNvSpPr txBox="1"/>
          <p:nvPr/>
        </p:nvSpPr>
        <p:spPr>
          <a:xfrm>
            <a:off x="4686300" y="166289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Fiasco Pathfinding and Sound Management</a:t>
            </a:r>
            <a:endParaRPr lang="en-US"/>
          </a:p>
        </p:txBody>
      </p:sp>
      <p:sp>
        <p:nvSpPr>
          <p:cNvPr id="23" name="Oval 22">
            <a:extLst>
              <a:ext uri="{FF2B5EF4-FFF2-40B4-BE49-F238E27FC236}">
                <a16:creationId xmlns:a16="http://schemas.microsoft.com/office/drawing/2014/main" id="{F979B8A1-E27C-4748-888A-F51310339359}"/>
              </a:ext>
            </a:extLst>
          </p:cNvPr>
          <p:cNvSpPr/>
          <p:nvPr/>
        </p:nvSpPr>
        <p:spPr>
          <a:xfrm>
            <a:off x="4793315" y="2888643"/>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3">
            <a:extLst>
              <a:ext uri="{FF2B5EF4-FFF2-40B4-BE49-F238E27FC236}">
                <a16:creationId xmlns:a16="http://schemas.microsoft.com/office/drawing/2014/main" id="{64520032-438F-4920-8DAF-6270D4D499E9}"/>
              </a:ext>
            </a:extLst>
          </p:cNvPr>
          <p:cNvSpPr txBox="1"/>
          <p:nvPr/>
        </p:nvSpPr>
        <p:spPr>
          <a:xfrm>
            <a:off x="4858871" y="2949388"/>
            <a:ext cx="11654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Select Audio Settings</a:t>
            </a:r>
          </a:p>
        </p:txBody>
      </p:sp>
      <p:sp>
        <p:nvSpPr>
          <p:cNvPr id="26" name="Oval 25">
            <a:extLst>
              <a:ext uri="{FF2B5EF4-FFF2-40B4-BE49-F238E27FC236}">
                <a16:creationId xmlns:a16="http://schemas.microsoft.com/office/drawing/2014/main" id="{A7A6137F-5FED-46F1-A662-9971CE83CC91}"/>
              </a:ext>
            </a:extLst>
          </p:cNvPr>
          <p:cNvSpPr/>
          <p:nvPr/>
        </p:nvSpPr>
        <p:spPr>
          <a:xfrm>
            <a:off x="4856068" y="5344972"/>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26">
            <a:extLst>
              <a:ext uri="{FF2B5EF4-FFF2-40B4-BE49-F238E27FC236}">
                <a16:creationId xmlns:a16="http://schemas.microsoft.com/office/drawing/2014/main" id="{EDE94CC9-8555-4540-B04E-3100BF9810F8}"/>
              </a:ext>
            </a:extLst>
          </p:cNvPr>
          <p:cNvSpPr txBox="1"/>
          <p:nvPr/>
        </p:nvSpPr>
        <p:spPr>
          <a:xfrm>
            <a:off x="4858870" y="5441576"/>
            <a:ext cx="116541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Fight Enemies</a:t>
            </a:r>
            <a:endParaRPr lang="en-US"/>
          </a:p>
        </p:txBody>
      </p:sp>
      <p:cxnSp>
        <p:nvCxnSpPr>
          <p:cNvPr id="29" name="Straight Arrow Connector 28">
            <a:extLst>
              <a:ext uri="{FF2B5EF4-FFF2-40B4-BE49-F238E27FC236}">
                <a16:creationId xmlns:a16="http://schemas.microsoft.com/office/drawing/2014/main" id="{E46A6FD4-A28B-4CCE-9373-7E044D027CB7}"/>
              </a:ext>
            </a:extLst>
          </p:cNvPr>
          <p:cNvCxnSpPr>
            <a:cxnSpLocks/>
          </p:cNvCxnSpPr>
          <p:nvPr/>
        </p:nvCxnSpPr>
        <p:spPr>
          <a:xfrm>
            <a:off x="2243978" y="2544294"/>
            <a:ext cx="2537012" cy="57374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DB4C08-1E21-4BF7-8C06-2B376A27A11E}"/>
              </a:ext>
            </a:extLst>
          </p:cNvPr>
          <p:cNvCxnSpPr>
            <a:cxnSpLocks/>
          </p:cNvCxnSpPr>
          <p:nvPr/>
        </p:nvCxnSpPr>
        <p:spPr>
          <a:xfrm>
            <a:off x="2243978" y="2526365"/>
            <a:ext cx="2608730" cy="304799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CD5D14B-68D0-4D1F-B3C6-C5EA3143AB32}"/>
              </a:ext>
            </a:extLst>
          </p:cNvPr>
          <p:cNvSpPr/>
          <p:nvPr/>
        </p:nvSpPr>
        <p:spPr>
          <a:xfrm>
            <a:off x="6021479" y="3417560"/>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BDF0F7DA-2725-47E6-9A90-A073A6A3761C}"/>
              </a:ext>
            </a:extLst>
          </p:cNvPr>
          <p:cNvSpPr/>
          <p:nvPr/>
        </p:nvSpPr>
        <p:spPr>
          <a:xfrm>
            <a:off x="5794501" y="2477983"/>
            <a:ext cx="1096555" cy="481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603A55C7-3A87-473D-841E-7575C8B0DBAB}"/>
              </a:ext>
            </a:extLst>
          </p:cNvPr>
          <p:cNvSpPr/>
          <p:nvPr/>
        </p:nvSpPr>
        <p:spPr>
          <a:xfrm>
            <a:off x="6021479" y="6017324"/>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Oval 34">
            <a:extLst>
              <a:ext uri="{FF2B5EF4-FFF2-40B4-BE49-F238E27FC236}">
                <a16:creationId xmlns:a16="http://schemas.microsoft.com/office/drawing/2014/main" id="{7442E3D3-3468-49EF-A382-2E4D8666A1B1}"/>
              </a:ext>
            </a:extLst>
          </p:cNvPr>
          <p:cNvSpPr/>
          <p:nvPr/>
        </p:nvSpPr>
        <p:spPr>
          <a:xfrm>
            <a:off x="6021479" y="4986384"/>
            <a:ext cx="869577"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TextBox 35">
            <a:extLst>
              <a:ext uri="{FF2B5EF4-FFF2-40B4-BE49-F238E27FC236}">
                <a16:creationId xmlns:a16="http://schemas.microsoft.com/office/drawing/2014/main" id="{D45162B7-AA93-48DA-A15B-F8ECE291D886}"/>
              </a:ext>
            </a:extLst>
          </p:cNvPr>
          <p:cNvSpPr txBox="1"/>
          <p:nvPr/>
        </p:nvSpPr>
        <p:spPr>
          <a:xfrm>
            <a:off x="5787481" y="2617694"/>
            <a:ext cx="116016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music audio</a:t>
            </a:r>
          </a:p>
        </p:txBody>
      </p:sp>
      <p:sp>
        <p:nvSpPr>
          <p:cNvPr id="38" name="TextBox 37">
            <a:extLst>
              <a:ext uri="{FF2B5EF4-FFF2-40B4-BE49-F238E27FC236}">
                <a16:creationId xmlns:a16="http://schemas.microsoft.com/office/drawing/2014/main" id="{AEA0AB35-B78C-4A33-AC59-F2D8DB8F5BE3}"/>
              </a:ext>
            </a:extLst>
          </p:cNvPr>
          <p:cNvSpPr txBox="1"/>
          <p:nvPr/>
        </p:nvSpPr>
        <p:spPr>
          <a:xfrm>
            <a:off x="6051176" y="3476207"/>
            <a:ext cx="9412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Adjust sound effects audio</a:t>
            </a:r>
            <a:endParaRPr lang="en-US"/>
          </a:p>
        </p:txBody>
      </p:sp>
      <p:cxnSp>
        <p:nvCxnSpPr>
          <p:cNvPr id="40" name="Straight Arrow Connector 39">
            <a:extLst>
              <a:ext uri="{FF2B5EF4-FFF2-40B4-BE49-F238E27FC236}">
                <a16:creationId xmlns:a16="http://schemas.microsoft.com/office/drawing/2014/main" id="{D088B94B-0F24-4A79-8BEB-63075342ECAA}"/>
              </a:ext>
            </a:extLst>
          </p:cNvPr>
          <p:cNvCxnSpPr>
            <a:cxnSpLocks/>
          </p:cNvCxnSpPr>
          <p:nvPr/>
        </p:nvCxnSpPr>
        <p:spPr>
          <a:xfrm flipH="1">
            <a:off x="5678253" y="2839831"/>
            <a:ext cx="355743" cy="24543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519F05-8D84-4F65-884E-7C1BED729A2B}"/>
              </a:ext>
            </a:extLst>
          </p:cNvPr>
          <p:cNvCxnSpPr>
            <a:cxnSpLocks/>
          </p:cNvCxnSpPr>
          <p:nvPr/>
        </p:nvCxnSpPr>
        <p:spPr>
          <a:xfrm flipH="1" flipV="1">
            <a:off x="5687219" y="3156987"/>
            <a:ext cx="337813" cy="4896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04C1B5A-F049-4A6D-9C13-BE6A2EE30063}"/>
              </a:ext>
            </a:extLst>
          </p:cNvPr>
          <p:cNvSpPr txBox="1"/>
          <p:nvPr/>
        </p:nvSpPr>
        <p:spPr>
          <a:xfrm>
            <a:off x="6122894" y="4984376"/>
            <a:ext cx="8695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Dodge projectile patterns</a:t>
            </a:r>
          </a:p>
        </p:txBody>
      </p:sp>
      <p:sp>
        <p:nvSpPr>
          <p:cNvPr id="44" name="TextBox 43">
            <a:extLst>
              <a:ext uri="{FF2B5EF4-FFF2-40B4-BE49-F238E27FC236}">
                <a16:creationId xmlns:a16="http://schemas.microsoft.com/office/drawing/2014/main" id="{5BFE8B3B-2CCB-4061-BFC8-CF910CE66EA4}"/>
              </a:ext>
            </a:extLst>
          </p:cNvPr>
          <p:cNvSpPr txBox="1"/>
          <p:nvPr/>
        </p:nvSpPr>
        <p:spPr>
          <a:xfrm>
            <a:off x="6024281" y="6078070"/>
            <a:ext cx="10130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Dodge enemy attack patterns</a:t>
            </a:r>
          </a:p>
        </p:txBody>
      </p:sp>
      <p:cxnSp>
        <p:nvCxnSpPr>
          <p:cNvPr id="46" name="Straight Arrow Connector 45">
            <a:extLst>
              <a:ext uri="{FF2B5EF4-FFF2-40B4-BE49-F238E27FC236}">
                <a16:creationId xmlns:a16="http://schemas.microsoft.com/office/drawing/2014/main" id="{5E27A14B-E186-4BCF-9714-D27CAD678665}"/>
              </a:ext>
            </a:extLst>
          </p:cNvPr>
          <p:cNvCxnSpPr>
            <a:cxnSpLocks/>
          </p:cNvCxnSpPr>
          <p:nvPr/>
        </p:nvCxnSpPr>
        <p:spPr>
          <a:xfrm>
            <a:off x="5729196" y="5565101"/>
            <a:ext cx="280750" cy="60402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0CD76A2-FDD1-43C4-8702-6BB3399C3EBB}"/>
              </a:ext>
            </a:extLst>
          </p:cNvPr>
          <p:cNvCxnSpPr>
            <a:cxnSpLocks/>
          </p:cNvCxnSpPr>
          <p:nvPr/>
        </p:nvCxnSpPr>
        <p:spPr>
          <a:xfrm flipV="1">
            <a:off x="5720232" y="5227833"/>
            <a:ext cx="298678" cy="3014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534CC-7597-442E-B4D9-5A7FBB4ED445}"/>
              </a:ext>
            </a:extLst>
          </p:cNvPr>
          <p:cNvSpPr txBox="1"/>
          <p:nvPr/>
        </p:nvSpPr>
        <p:spPr>
          <a:xfrm>
            <a:off x="4867835" y="340659"/>
            <a:ext cx="24566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Magneto"/>
              </a:rPr>
              <a:t>Fiasco</a:t>
            </a:r>
            <a:endParaRPr lang="en-US" sz="4800"/>
          </a:p>
        </p:txBody>
      </p:sp>
      <p:pic>
        <p:nvPicPr>
          <p:cNvPr id="3" name="Picture 3" descr="A picture containing brown, dog, cow, large&#10;&#10;Description automatically generated">
            <a:extLst>
              <a:ext uri="{FF2B5EF4-FFF2-40B4-BE49-F238E27FC236}">
                <a16:creationId xmlns:a16="http://schemas.microsoft.com/office/drawing/2014/main" id="{BDC9A77D-2892-4A36-BAD3-75359338FBEA}"/>
              </a:ext>
            </a:extLst>
          </p:cNvPr>
          <p:cNvPicPr>
            <a:picLocks noChangeAspect="1"/>
          </p:cNvPicPr>
          <p:nvPr/>
        </p:nvPicPr>
        <p:blipFill>
          <a:blip r:embed="rId2"/>
          <a:stretch>
            <a:fillRect/>
          </a:stretch>
        </p:blipFill>
        <p:spPr>
          <a:xfrm>
            <a:off x="439271" y="257287"/>
            <a:ext cx="1667436" cy="1000462"/>
          </a:xfrm>
          <a:prstGeom prst="rect">
            <a:avLst/>
          </a:prstGeom>
        </p:spPr>
      </p:pic>
      <p:sp>
        <p:nvSpPr>
          <p:cNvPr id="4" name="TextBox 3">
            <a:extLst>
              <a:ext uri="{FF2B5EF4-FFF2-40B4-BE49-F238E27FC236}">
                <a16:creationId xmlns:a16="http://schemas.microsoft.com/office/drawing/2014/main" id="{680AD712-18F5-4573-8FC3-7C6A2BB92066}"/>
              </a:ext>
            </a:extLst>
          </p:cNvPr>
          <p:cNvSpPr txBox="1"/>
          <p:nvPr/>
        </p:nvSpPr>
        <p:spPr>
          <a:xfrm>
            <a:off x="3881718" y="1066800"/>
            <a:ext cx="4428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new hottest game on the market</a:t>
            </a:r>
          </a:p>
        </p:txBody>
      </p:sp>
      <p:sp>
        <p:nvSpPr>
          <p:cNvPr id="5" name="TextBox 4">
            <a:extLst>
              <a:ext uri="{FF2B5EF4-FFF2-40B4-BE49-F238E27FC236}">
                <a16:creationId xmlns:a16="http://schemas.microsoft.com/office/drawing/2014/main" id="{62F29F30-8401-4DC5-BED4-D62DBD14CD65}"/>
              </a:ext>
            </a:extLst>
          </p:cNvPr>
          <p:cNvSpPr txBox="1"/>
          <p:nvPr/>
        </p:nvSpPr>
        <p:spPr>
          <a:xfrm>
            <a:off x="438711" y="2061321"/>
            <a:ext cx="72076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2D, top-down design</a:t>
            </a:r>
          </a:p>
          <a:p>
            <a:pPr marL="285750" indent="-285750">
              <a:buFont typeface="Arial"/>
              <a:buChar char="•"/>
            </a:pPr>
            <a:r>
              <a:rPr lang="en-US"/>
              <a:t>Bullet hell combat style</a:t>
            </a:r>
          </a:p>
          <a:p>
            <a:pPr marL="285750" indent="-285750">
              <a:buFont typeface="Arial"/>
              <a:buChar char="•"/>
            </a:pPr>
            <a:r>
              <a:rPr lang="en-US"/>
              <a:t>Island setting</a:t>
            </a:r>
          </a:p>
          <a:p>
            <a:pPr marL="285750" indent="-285750">
              <a:buFont typeface="Arial"/>
              <a:buChar char="•"/>
            </a:pPr>
            <a:r>
              <a:rPr lang="en-US"/>
              <a:t>Intriguing (but non-intrusive) story</a:t>
            </a:r>
          </a:p>
        </p:txBody>
      </p:sp>
      <p:pic>
        <p:nvPicPr>
          <p:cNvPr id="6" name="Picture 6" descr="A picture containing photo, covered, decorated, room&#10;&#10;Description automatically generated">
            <a:extLst>
              <a:ext uri="{FF2B5EF4-FFF2-40B4-BE49-F238E27FC236}">
                <a16:creationId xmlns:a16="http://schemas.microsoft.com/office/drawing/2014/main" id="{B4B3F5FE-9AC6-4495-BF7A-7BCDEB2ADD78}"/>
              </a:ext>
            </a:extLst>
          </p:cNvPr>
          <p:cNvPicPr>
            <a:picLocks noChangeAspect="1"/>
          </p:cNvPicPr>
          <p:nvPr/>
        </p:nvPicPr>
        <p:blipFill>
          <a:blip r:embed="rId3"/>
          <a:stretch>
            <a:fillRect/>
          </a:stretch>
        </p:blipFill>
        <p:spPr>
          <a:xfrm>
            <a:off x="7485529" y="1604459"/>
            <a:ext cx="3092823" cy="1829248"/>
          </a:xfrm>
          <a:prstGeom prst="rect">
            <a:avLst/>
          </a:prstGeom>
        </p:spPr>
      </p:pic>
      <p:sp>
        <p:nvSpPr>
          <p:cNvPr id="7" name="TextBox 6">
            <a:extLst>
              <a:ext uri="{FF2B5EF4-FFF2-40B4-BE49-F238E27FC236}">
                <a16:creationId xmlns:a16="http://schemas.microsoft.com/office/drawing/2014/main" id="{2C34C8D7-B628-4828-ADD9-6E39859A34D7}"/>
              </a:ext>
            </a:extLst>
          </p:cNvPr>
          <p:cNvSpPr txBox="1"/>
          <p:nvPr/>
        </p:nvSpPr>
        <p:spPr>
          <a:xfrm>
            <a:off x="6005232" y="3495115"/>
            <a:ext cx="618564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Bullet hell stylistic example: </a:t>
            </a:r>
            <a:r>
              <a:rPr lang="en-US" sz="1100" i="1"/>
              <a:t>The Binding of Isaac</a:t>
            </a:r>
            <a:endParaRPr lang="en-US" sz="1100"/>
          </a:p>
        </p:txBody>
      </p:sp>
      <p:sp>
        <p:nvSpPr>
          <p:cNvPr id="8" name="TextBox 7">
            <a:extLst>
              <a:ext uri="{FF2B5EF4-FFF2-40B4-BE49-F238E27FC236}">
                <a16:creationId xmlns:a16="http://schemas.microsoft.com/office/drawing/2014/main" id="{CDFCCC94-E33B-4AEF-A081-07EF1056FD8F}"/>
              </a:ext>
            </a:extLst>
          </p:cNvPr>
          <p:cNvSpPr txBox="1"/>
          <p:nvPr/>
        </p:nvSpPr>
        <p:spPr>
          <a:xfrm>
            <a:off x="7089401" y="4382060"/>
            <a:ext cx="47333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Three levels: beach, jungle, volcano</a:t>
            </a:r>
          </a:p>
          <a:p>
            <a:pPr marL="285750" indent="-285750">
              <a:buFont typeface="Arial"/>
              <a:buChar char="•"/>
            </a:pPr>
            <a:r>
              <a:rPr lang="en-US"/>
              <a:t>Play as a shipwrecked hero</a:t>
            </a:r>
          </a:p>
          <a:p>
            <a:pPr marL="285750" indent="-285750">
              <a:buFont typeface="Arial"/>
              <a:buChar char="•"/>
            </a:pPr>
            <a:r>
              <a:rPr lang="en-US"/>
              <a:t>Utilize a variety of weapons and items</a:t>
            </a:r>
          </a:p>
          <a:p>
            <a:pPr marL="285750" indent="-285750">
              <a:buFont typeface="Arial"/>
              <a:buChar char="•"/>
            </a:pPr>
            <a:r>
              <a:rPr lang="en-US"/>
              <a:t>Fight your way through swarms of diverse enemies to reach the volcano and complete your quest</a:t>
            </a:r>
          </a:p>
        </p:txBody>
      </p:sp>
      <p:pic>
        <p:nvPicPr>
          <p:cNvPr id="9" name="Picture 9" descr="A close up of a sandy beach&#10;&#10;Description automatically generated">
            <a:extLst>
              <a:ext uri="{FF2B5EF4-FFF2-40B4-BE49-F238E27FC236}">
                <a16:creationId xmlns:a16="http://schemas.microsoft.com/office/drawing/2014/main" id="{2A93E3F1-78F9-4765-A65B-947837218759}"/>
              </a:ext>
            </a:extLst>
          </p:cNvPr>
          <p:cNvPicPr>
            <a:picLocks noChangeAspect="1"/>
          </p:cNvPicPr>
          <p:nvPr/>
        </p:nvPicPr>
        <p:blipFill>
          <a:blip r:embed="rId4"/>
          <a:stretch>
            <a:fillRect/>
          </a:stretch>
        </p:blipFill>
        <p:spPr>
          <a:xfrm>
            <a:off x="493059" y="4382127"/>
            <a:ext cx="1685366" cy="1410687"/>
          </a:xfrm>
          <a:prstGeom prst="rect">
            <a:avLst/>
          </a:prstGeom>
        </p:spPr>
      </p:pic>
      <p:pic>
        <p:nvPicPr>
          <p:cNvPr id="10" name="Picture 10" descr="A picture containing water, green, standing, large&#10;&#10;Description automatically generated">
            <a:extLst>
              <a:ext uri="{FF2B5EF4-FFF2-40B4-BE49-F238E27FC236}">
                <a16:creationId xmlns:a16="http://schemas.microsoft.com/office/drawing/2014/main" id="{9ECDC0A4-F606-4003-974D-DCA5D4CEE6EF}"/>
              </a:ext>
            </a:extLst>
          </p:cNvPr>
          <p:cNvPicPr>
            <a:picLocks noChangeAspect="1"/>
          </p:cNvPicPr>
          <p:nvPr/>
        </p:nvPicPr>
        <p:blipFill>
          <a:blip r:embed="rId5"/>
          <a:stretch>
            <a:fillRect/>
          </a:stretch>
        </p:blipFill>
        <p:spPr>
          <a:xfrm>
            <a:off x="2177583" y="4386261"/>
            <a:ext cx="1687047" cy="1402418"/>
          </a:xfrm>
          <a:prstGeom prst="rect">
            <a:avLst/>
          </a:prstGeom>
        </p:spPr>
      </p:pic>
      <p:pic>
        <p:nvPicPr>
          <p:cNvPr id="11" name="Picture 11" descr="A sunset over a snow covered mountain&#10;&#10;Description automatically generated">
            <a:extLst>
              <a:ext uri="{FF2B5EF4-FFF2-40B4-BE49-F238E27FC236}">
                <a16:creationId xmlns:a16="http://schemas.microsoft.com/office/drawing/2014/main" id="{90B97D5A-CE85-4D6B-A59C-24C93A87378C}"/>
              </a:ext>
            </a:extLst>
          </p:cNvPr>
          <p:cNvPicPr>
            <a:picLocks noChangeAspect="1"/>
          </p:cNvPicPr>
          <p:nvPr/>
        </p:nvPicPr>
        <p:blipFill>
          <a:blip r:embed="rId6"/>
          <a:stretch>
            <a:fillRect/>
          </a:stretch>
        </p:blipFill>
        <p:spPr>
          <a:xfrm>
            <a:off x="3863788" y="4379259"/>
            <a:ext cx="1685366" cy="1407459"/>
          </a:xfrm>
          <a:prstGeom prst="rect">
            <a:avLst/>
          </a:prstGeom>
        </p:spPr>
      </p:pic>
      <p:sp>
        <p:nvSpPr>
          <p:cNvPr id="12" name="TextBox 11">
            <a:extLst>
              <a:ext uri="{FF2B5EF4-FFF2-40B4-BE49-F238E27FC236}">
                <a16:creationId xmlns:a16="http://schemas.microsoft.com/office/drawing/2014/main" id="{7467F9C1-3803-43EA-A2E8-B75DEBB695F6}"/>
              </a:ext>
            </a:extLst>
          </p:cNvPr>
          <p:cNvSpPr txBox="1"/>
          <p:nvPr/>
        </p:nvSpPr>
        <p:spPr>
          <a:xfrm>
            <a:off x="1046629" y="5797923"/>
            <a:ext cx="47781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Move inland to complete your quest and beat the game!</a:t>
            </a:r>
            <a:r>
              <a:rPr lang="en-US"/>
              <a:t> </a:t>
            </a:r>
          </a:p>
        </p:txBody>
      </p:sp>
    </p:spTree>
    <p:extLst>
      <p:ext uri="{BB962C8B-B14F-4D97-AF65-F5344CB8AC3E}">
        <p14:creationId xmlns:p14="http://schemas.microsoft.com/office/powerpoint/2010/main" val="70575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82F8A-5C51-40BD-B0B8-3BA846200BEE}"/>
              </a:ext>
            </a:extLst>
          </p:cNvPr>
          <p:cNvSpPr txBox="1"/>
          <p:nvPr/>
        </p:nvSpPr>
        <p:spPr>
          <a:xfrm>
            <a:off x="2841812" y="421341"/>
            <a:ext cx="48857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t>Questions?</a:t>
            </a:r>
          </a:p>
        </p:txBody>
      </p:sp>
      <p:pic>
        <p:nvPicPr>
          <p:cNvPr id="4" name="Picture 3" descr="A picture containing brown, dog, cow, large&#10;&#10;Description automatically generated">
            <a:extLst>
              <a:ext uri="{FF2B5EF4-FFF2-40B4-BE49-F238E27FC236}">
                <a16:creationId xmlns:a16="http://schemas.microsoft.com/office/drawing/2014/main" id="{602D9C2E-88C8-4AE9-9FF8-D6E87AA152D2}"/>
              </a:ext>
            </a:extLst>
          </p:cNvPr>
          <p:cNvPicPr>
            <a:picLocks noChangeAspect="1"/>
          </p:cNvPicPr>
          <p:nvPr/>
        </p:nvPicPr>
        <p:blipFill>
          <a:blip r:embed="rId2"/>
          <a:stretch>
            <a:fillRect/>
          </a:stretch>
        </p:blipFill>
        <p:spPr>
          <a:xfrm>
            <a:off x="439271" y="257287"/>
            <a:ext cx="1667436" cy="1000462"/>
          </a:xfrm>
          <a:prstGeom prst="rect">
            <a:avLst/>
          </a:prstGeom>
        </p:spPr>
      </p:pic>
    </p:spTree>
    <p:extLst>
      <p:ext uri="{BB962C8B-B14F-4D97-AF65-F5344CB8AC3E}">
        <p14:creationId xmlns:p14="http://schemas.microsoft.com/office/powerpoint/2010/main" val="1291691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DEBD4-50BA-4DDE-BB51-9A31EFAF9CEC}"/>
              </a:ext>
            </a:extLst>
          </p:cNvPr>
          <p:cNvSpPr txBox="1"/>
          <p:nvPr/>
        </p:nvSpPr>
        <p:spPr>
          <a:xfrm>
            <a:off x="3836894" y="421341"/>
            <a:ext cx="52533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Meet the Team</a:t>
            </a:r>
          </a:p>
        </p:txBody>
      </p:sp>
      <p:pic>
        <p:nvPicPr>
          <p:cNvPr id="4" name="Picture 3" descr="A picture containing brown, dog, cow, large&#10;&#10;Description automatically generated">
            <a:extLst>
              <a:ext uri="{FF2B5EF4-FFF2-40B4-BE49-F238E27FC236}">
                <a16:creationId xmlns:a16="http://schemas.microsoft.com/office/drawing/2014/main" id="{EC1AF71A-C527-4A25-AE19-CCF88D465B3E}"/>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person standing posing for the camera&#10;&#10;Description automatically generated">
            <a:extLst>
              <a:ext uri="{FF2B5EF4-FFF2-40B4-BE49-F238E27FC236}">
                <a16:creationId xmlns:a16="http://schemas.microsoft.com/office/drawing/2014/main" id="{5BF0191B-DE97-4A49-8444-711982E9C0EF}"/>
              </a:ext>
            </a:extLst>
          </p:cNvPr>
          <p:cNvPicPr>
            <a:picLocks noChangeAspect="1"/>
          </p:cNvPicPr>
          <p:nvPr/>
        </p:nvPicPr>
        <p:blipFill>
          <a:blip r:embed="rId3"/>
          <a:stretch>
            <a:fillRect/>
          </a:stretch>
        </p:blipFill>
        <p:spPr>
          <a:xfrm>
            <a:off x="374059" y="1786764"/>
            <a:ext cx="1403197" cy="1403197"/>
          </a:xfrm>
          <a:prstGeom prst="rect">
            <a:avLst/>
          </a:prstGeom>
        </p:spPr>
      </p:pic>
      <p:sp>
        <p:nvSpPr>
          <p:cNvPr id="5" name="TextBox 4">
            <a:extLst>
              <a:ext uri="{FF2B5EF4-FFF2-40B4-BE49-F238E27FC236}">
                <a16:creationId xmlns:a16="http://schemas.microsoft.com/office/drawing/2014/main" id="{2AE843FF-03F0-4BF9-821C-A50F647F5D39}"/>
              </a:ext>
            </a:extLst>
          </p:cNvPr>
          <p:cNvSpPr txBox="1"/>
          <p:nvPr/>
        </p:nvSpPr>
        <p:spPr>
          <a:xfrm>
            <a:off x="1843668" y="2085278"/>
            <a:ext cx="16373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Seth</a:t>
            </a:r>
          </a:p>
          <a:p>
            <a:r>
              <a:rPr lang="en-US"/>
              <a:t>Team Lead 1</a:t>
            </a:r>
          </a:p>
          <a:p>
            <a:r>
              <a:rPr lang="en-US"/>
              <a:t>UI Design </a:t>
            </a:r>
          </a:p>
        </p:txBody>
      </p:sp>
      <p:sp>
        <p:nvSpPr>
          <p:cNvPr id="6" name="TextBox 5">
            <a:extLst>
              <a:ext uri="{FF2B5EF4-FFF2-40B4-BE49-F238E27FC236}">
                <a16:creationId xmlns:a16="http://schemas.microsoft.com/office/drawing/2014/main" id="{F6D25D29-EC4A-474C-A08C-50BEC018DC2B}"/>
              </a:ext>
            </a:extLst>
          </p:cNvPr>
          <p:cNvSpPr txBox="1"/>
          <p:nvPr/>
        </p:nvSpPr>
        <p:spPr>
          <a:xfrm>
            <a:off x="10089763" y="524827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Greyson</a:t>
            </a:r>
          </a:p>
          <a:p>
            <a:r>
              <a:rPr lang="en-US"/>
              <a:t>Team Lead 6</a:t>
            </a:r>
          </a:p>
          <a:p>
            <a:r>
              <a:rPr lang="en-US"/>
              <a:t>Pathfinding and </a:t>
            </a:r>
          </a:p>
          <a:p>
            <a:r>
              <a:rPr lang="en-US"/>
              <a:t>Sound Design</a:t>
            </a:r>
          </a:p>
        </p:txBody>
      </p:sp>
      <p:sp>
        <p:nvSpPr>
          <p:cNvPr id="7" name="TextBox 6">
            <a:extLst>
              <a:ext uri="{FF2B5EF4-FFF2-40B4-BE49-F238E27FC236}">
                <a16:creationId xmlns:a16="http://schemas.microsoft.com/office/drawing/2014/main" id="{4F826471-886F-452B-9637-9D615ACB9B0C}"/>
              </a:ext>
            </a:extLst>
          </p:cNvPr>
          <p:cNvSpPr txBox="1"/>
          <p:nvPr/>
        </p:nvSpPr>
        <p:spPr>
          <a:xfrm>
            <a:off x="5837199" y="5251759"/>
            <a:ext cx="17674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a:t>
            </a:r>
          </a:p>
          <a:p>
            <a:r>
              <a:rPr lang="en-US"/>
              <a:t>Team Lead 5</a:t>
            </a:r>
          </a:p>
          <a:p>
            <a:r>
              <a:rPr lang="en-US"/>
              <a:t>Combat and </a:t>
            </a:r>
          </a:p>
          <a:p>
            <a:r>
              <a:rPr lang="en-US"/>
              <a:t>Projectiles</a:t>
            </a:r>
          </a:p>
        </p:txBody>
      </p:sp>
      <p:sp>
        <p:nvSpPr>
          <p:cNvPr id="8" name="TextBox 7">
            <a:extLst>
              <a:ext uri="{FF2B5EF4-FFF2-40B4-BE49-F238E27FC236}">
                <a16:creationId xmlns:a16="http://schemas.microsoft.com/office/drawing/2014/main" id="{9A188333-74FB-4130-95B8-F13A88A1BDC0}"/>
              </a:ext>
            </a:extLst>
          </p:cNvPr>
          <p:cNvSpPr txBox="1"/>
          <p:nvPr/>
        </p:nvSpPr>
        <p:spPr>
          <a:xfrm>
            <a:off x="1844830" y="5255245"/>
            <a:ext cx="28918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Winston</a:t>
            </a:r>
          </a:p>
          <a:p>
            <a:r>
              <a:rPr lang="en-US"/>
              <a:t>Team Lead 4</a:t>
            </a:r>
          </a:p>
          <a:p>
            <a:r>
              <a:rPr lang="en-US"/>
              <a:t>Enemy Design</a:t>
            </a:r>
          </a:p>
        </p:txBody>
      </p:sp>
      <p:sp>
        <p:nvSpPr>
          <p:cNvPr id="9" name="TextBox 8">
            <a:extLst>
              <a:ext uri="{FF2B5EF4-FFF2-40B4-BE49-F238E27FC236}">
                <a16:creationId xmlns:a16="http://schemas.microsoft.com/office/drawing/2014/main" id="{A12E8998-BCA0-4076-9DFA-CC1950FAC58A}"/>
              </a:ext>
            </a:extLst>
          </p:cNvPr>
          <p:cNvSpPr txBox="1"/>
          <p:nvPr/>
        </p:nvSpPr>
        <p:spPr>
          <a:xfrm>
            <a:off x="5779120" y="2201437"/>
            <a:ext cx="25201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Taylor</a:t>
            </a:r>
          </a:p>
          <a:p>
            <a:r>
              <a:rPr lang="en-US"/>
              <a:t>Team Lead 2</a:t>
            </a:r>
          </a:p>
          <a:p>
            <a:r>
              <a:rPr lang="en-US"/>
              <a:t>Environment Design</a:t>
            </a:r>
          </a:p>
        </p:txBody>
      </p:sp>
      <p:sp>
        <p:nvSpPr>
          <p:cNvPr id="10" name="TextBox 9">
            <a:extLst>
              <a:ext uri="{FF2B5EF4-FFF2-40B4-BE49-F238E27FC236}">
                <a16:creationId xmlns:a16="http://schemas.microsoft.com/office/drawing/2014/main" id="{E5442AEA-CEB7-412F-A25B-92D429CC0877}"/>
              </a:ext>
            </a:extLst>
          </p:cNvPr>
          <p:cNvSpPr txBox="1"/>
          <p:nvPr/>
        </p:nvSpPr>
        <p:spPr>
          <a:xfrm>
            <a:off x="10029360" y="220492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Zach </a:t>
            </a:r>
          </a:p>
          <a:p>
            <a:r>
              <a:rPr lang="en-US"/>
              <a:t>Team Lead 3</a:t>
            </a:r>
          </a:p>
          <a:p>
            <a:r>
              <a:rPr lang="en-US"/>
              <a:t>Character Design</a:t>
            </a:r>
          </a:p>
        </p:txBody>
      </p:sp>
      <p:pic>
        <p:nvPicPr>
          <p:cNvPr id="11" name="Picture 11" descr="A person looking at the camera&#10;&#10;Description automatically generated">
            <a:extLst>
              <a:ext uri="{FF2B5EF4-FFF2-40B4-BE49-F238E27FC236}">
                <a16:creationId xmlns:a16="http://schemas.microsoft.com/office/drawing/2014/main" id="{47720253-8EE2-4C6C-911F-F8B0776B671E}"/>
              </a:ext>
            </a:extLst>
          </p:cNvPr>
          <p:cNvPicPr>
            <a:picLocks noChangeAspect="1"/>
          </p:cNvPicPr>
          <p:nvPr/>
        </p:nvPicPr>
        <p:blipFill>
          <a:blip r:embed="rId4"/>
          <a:stretch>
            <a:fillRect/>
          </a:stretch>
        </p:blipFill>
        <p:spPr>
          <a:xfrm rot="5400000">
            <a:off x="8274996" y="4696839"/>
            <a:ext cx="1997412" cy="1509409"/>
          </a:xfrm>
          <a:prstGeom prst="rect">
            <a:avLst/>
          </a:prstGeom>
        </p:spPr>
      </p:pic>
      <p:pic>
        <p:nvPicPr>
          <p:cNvPr id="12" name="Picture 12" descr="A person posing for the camera&#10;&#10;Description automatically generated">
            <a:extLst>
              <a:ext uri="{FF2B5EF4-FFF2-40B4-BE49-F238E27FC236}">
                <a16:creationId xmlns:a16="http://schemas.microsoft.com/office/drawing/2014/main" id="{BA7199C7-1346-4B6E-9E52-8067F7E35E4A}"/>
              </a:ext>
            </a:extLst>
          </p:cNvPr>
          <p:cNvPicPr>
            <a:picLocks noChangeAspect="1"/>
          </p:cNvPicPr>
          <p:nvPr/>
        </p:nvPicPr>
        <p:blipFill>
          <a:blip r:embed="rId5"/>
          <a:stretch>
            <a:fillRect/>
          </a:stretch>
        </p:blipFill>
        <p:spPr>
          <a:xfrm>
            <a:off x="8514271" y="1900237"/>
            <a:ext cx="1521126" cy="1650522"/>
          </a:xfrm>
          <a:prstGeom prst="rect">
            <a:avLst/>
          </a:prstGeom>
        </p:spPr>
      </p:pic>
      <p:pic>
        <p:nvPicPr>
          <p:cNvPr id="13" name="Picture 13">
            <a:extLst>
              <a:ext uri="{FF2B5EF4-FFF2-40B4-BE49-F238E27FC236}">
                <a16:creationId xmlns:a16="http://schemas.microsoft.com/office/drawing/2014/main" id="{18120C21-D7A4-4F2C-BCAE-DAB30040ED9A}"/>
              </a:ext>
            </a:extLst>
          </p:cNvPr>
          <p:cNvPicPr>
            <a:picLocks noChangeAspect="1"/>
          </p:cNvPicPr>
          <p:nvPr/>
        </p:nvPicPr>
        <p:blipFill>
          <a:blip r:embed="rId6"/>
          <a:stretch>
            <a:fillRect/>
          </a:stretch>
        </p:blipFill>
        <p:spPr>
          <a:xfrm>
            <a:off x="4415771" y="1565835"/>
            <a:ext cx="1141693" cy="2037977"/>
          </a:xfrm>
          <a:prstGeom prst="rect">
            <a:avLst/>
          </a:prstGeom>
        </p:spPr>
      </p:pic>
      <p:pic>
        <p:nvPicPr>
          <p:cNvPr id="14" name="Picture 14" descr="A person and a dog posing for the camera&#10;&#10;Description automatically generated">
            <a:extLst>
              <a:ext uri="{FF2B5EF4-FFF2-40B4-BE49-F238E27FC236}">
                <a16:creationId xmlns:a16="http://schemas.microsoft.com/office/drawing/2014/main" id="{486A5E0B-2C5B-4F96-9B9E-65B894E1E0B2}"/>
              </a:ext>
            </a:extLst>
          </p:cNvPr>
          <p:cNvPicPr>
            <a:picLocks noChangeAspect="1"/>
          </p:cNvPicPr>
          <p:nvPr/>
        </p:nvPicPr>
        <p:blipFill>
          <a:blip r:embed="rId7"/>
          <a:stretch>
            <a:fillRect/>
          </a:stretch>
        </p:blipFill>
        <p:spPr>
          <a:xfrm>
            <a:off x="329387" y="3676891"/>
            <a:ext cx="1395733" cy="2774066"/>
          </a:xfrm>
          <a:prstGeom prst="rect">
            <a:avLst/>
          </a:prstGeom>
        </p:spPr>
      </p:pic>
      <p:pic>
        <p:nvPicPr>
          <p:cNvPr id="15" name="Picture 15" descr="A person looking at the camera&#10;&#10;Description automatically generated">
            <a:extLst>
              <a:ext uri="{FF2B5EF4-FFF2-40B4-BE49-F238E27FC236}">
                <a16:creationId xmlns:a16="http://schemas.microsoft.com/office/drawing/2014/main" id="{0457CD10-FA19-4FFC-83AF-1EA556BDDD10}"/>
              </a:ext>
            </a:extLst>
          </p:cNvPr>
          <p:cNvPicPr>
            <a:picLocks noChangeAspect="1"/>
          </p:cNvPicPr>
          <p:nvPr/>
        </p:nvPicPr>
        <p:blipFill>
          <a:blip r:embed="rId8"/>
          <a:stretch>
            <a:fillRect/>
          </a:stretch>
        </p:blipFill>
        <p:spPr>
          <a:xfrm>
            <a:off x="4305748" y="4231341"/>
            <a:ext cx="1285539" cy="2142565"/>
          </a:xfrm>
          <a:prstGeom prst="rect">
            <a:avLst/>
          </a:prstGeom>
        </p:spPr>
      </p:pic>
    </p:spTree>
    <p:extLst>
      <p:ext uri="{BB962C8B-B14F-4D97-AF65-F5344CB8AC3E}">
        <p14:creationId xmlns:p14="http://schemas.microsoft.com/office/powerpoint/2010/main" val="298160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46F508-7A97-42ED-ACE6-03C34907DD71}"/>
              </a:ext>
            </a:extLst>
          </p:cNvPr>
          <p:cNvSpPr txBox="1"/>
          <p:nvPr/>
        </p:nvSpPr>
        <p:spPr>
          <a:xfrm>
            <a:off x="2856571" y="468351"/>
            <a:ext cx="77612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Start Screen </a:t>
            </a:r>
          </a:p>
        </p:txBody>
      </p:sp>
      <p:pic>
        <p:nvPicPr>
          <p:cNvPr id="4" name="Picture 3" descr="A picture containing brown, dog, cow, large&#10;&#10;Description automatically generated">
            <a:extLst>
              <a:ext uri="{FF2B5EF4-FFF2-40B4-BE49-F238E27FC236}">
                <a16:creationId xmlns:a16="http://schemas.microsoft.com/office/drawing/2014/main" id="{CF95861C-4B2C-4E09-9C45-96685FAEEC47}"/>
              </a:ext>
            </a:extLst>
          </p:cNvPr>
          <p:cNvPicPr>
            <a:picLocks noChangeAspect="1"/>
          </p:cNvPicPr>
          <p:nvPr/>
        </p:nvPicPr>
        <p:blipFill>
          <a:blip r:embed="rId3"/>
          <a:stretch>
            <a:fillRect/>
          </a:stretch>
        </p:blipFill>
        <p:spPr>
          <a:xfrm>
            <a:off x="439271" y="257287"/>
            <a:ext cx="1667436" cy="1000462"/>
          </a:xfrm>
          <a:prstGeom prst="rect">
            <a:avLst/>
          </a:prstGeom>
        </p:spPr>
      </p:pic>
      <p:sp>
        <p:nvSpPr>
          <p:cNvPr id="5" name="TextBox 4">
            <a:extLst>
              <a:ext uri="{FF2B5EF4-FFF2-40B4-BE49-F238E27FC236}">
                <a16:creationId xmlns:a16="http://schemas.microsoft.com/office/drawing/2014/main" id="{9F582883-C642-4EF5-BC58-29557ABD0EAF}"/>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9" descr="A close up of a map&#10;&#10;Description automatically generated">
            <a:extLst>
              <a:ext uri="{FF2B5EF4-FFF2-40B4-BE49-F238E27FC236}">
                <a16:creationId xmlns:a16="http://schemas.microsoft.com/office/drawing/2014/main" id="{7D93A3BE-DA58-4EB1-8FF4-408C2A07F795}"/>
              </a:ext>
            </a:extLst>
          </p:cNvPr>
          <p:cNvPicPr>
            <a:picLocks noChangeAspect="1"/>
          </p:cNvPicPr>
          <p:nvPr/>
        </p:nvPicPr>
        <p:blipFill>
          <a:blip r:embed="rId4"/>
          <a:stretch>
            <a:fillRect/>
          </a:stretch>
        </p:blipFill>
        <p:spPr>
          <a:xfrm>
            <a:off x="1390650" y="1546860"/>
            <a:ext cx="9410700" cy="4145280"/>
          </a:xfrm>
          <a:prstGeom prst="rect">
            <a:avLst/>
          </a:prstGeom>
        </p:spPr>
      </p:pic>
      <p:sp>
        <p:nvSpPr>
          <p:cNvPr id="10" name="TextBox 9">
            <a:extLst>
              <a:ext uri="{FF2B5EF4-FFF2-40B4-BE49-F238E27FC236}">
                <a16:creationId xmlns:a16="http://schemas.microsoft.com/office/drawing/2014/main" id="{786C4570-9C39-4128-A6A2-D2DE6EAE4E3A}"/>
              </a:ext>
            </a:extLst>
          </p:cNvPr>
          <p:cNvSpPr txBox="1"/>
          <p:nvPr/>
        </p:nvSpPr>
        <p:spPr>
          <a:xfrm>
            <a:off x="4381500" y="24193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Magneto"/>
              </a:rPr>
              <a:t>Fiasco</a:t>
            </a:r>
            <a:endParaRPr lang="en-US" sz="3600">
              <a:ea typeface="+mn-lt"/>
              <a:cs typeface="+mn-lt"/>
            </a:endParaRPr>
          </a:p>
          <a:p>
            <a:pPr algn="l"/>
            <a:endParaRPr lang="en-US"/>
          </a:p>
        </p:txBody>
      </p:sp>
      <p:sp>
        <p:nvSpPr>
          <p:cNvPr id="12" name="TextBox 11">
            <a:extLst>
              <a:ext uri="{FF2B5EF4-FFF2-40B4-BE49-F238E27FC236}">
                <a16:creationId xmlns:a16="http://schemas.microsoft.com/office/drawing/2014/main" id="{96CF2498-8F1F-4EE5-A8C8-3B37AA49CFD1}"/>
              </a:ext>
            </a:extLst>
          </p:cNvPr>
          <p:cNvSpPr txBox="1"/>
          <p:nvPr/>
        </p:nvSpPr>
        <p:spPr>
          <a:xfrm>
            <a:off x="5200650" y="3076575"/>
            <a:ext cx="1171575" cy="37885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3" name="TextBox 12">
            <a:extLst>
              <a:ext uri="{FF2B5EF4-FFF2-40B4-BE49-F238E27FC236}">
                <a16:creationId xmlns:a16="http://schemas.microsoft.com/office/drawing/2014/main" id="{FCD206B7-CDF3-4DCD-A2F9-DE1AD2674C99}"/>
              </a:ext>
            </a:extLst>
          </p:cNvPr>
          <p:cNvSpPr txBox="1"/>
          <p:nvPr/>
        </p:nvSpPr>
        <p:spPr>
          <a:xfrm>
            <a:off x="5200650" y="4029075"/>
            <a:ext cx="1171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Help</a:t>
            </a:r>
          </a:p>
        </p:txBody>
      </p:sp>
      <p:sp>
        <p:nvSpPr>
          <p:cNvPr id="14" name="TextBox 13">
            <a:extLst>
              <a:ext uri="{FF2B5EF4-FFF2-40B4-BE49-F238E27FC236}">
                <a16:creationId xmlns:a16="http://schemas.microsoft.com/office/drawing/2014/main" id="{243C4F28-C83A-49FE-A809-A3FD5EB98129}"/>
              </a:ext>
            </a:extLst>
          </p:cNvPr>
          <p:cNvSpPr txBox="1"/>
          <p:nvPr/>
        </p:nvSpPr>
        <p:spPr>
          <a:xfrm>
            <a:off x="5200650" y="3552825"/>
            <a:ext cx="1171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Options</a:t>
            </a:r>
          </a:p>
        </p:txBody>
      </p:sp>
      <p:sp>
        <p:nvSpPr>
          <p:cNvPr id="15" name="TextBox 14">
            <a:extLst>
              <a:ext uri="{FF2B5EF4-FFF2-40B4-BE49-F238E27FC236}">
                <a16:creationId xmlns:a16="http://schemas.microsoft.com/office/drawing/2014/main" id="{D07518CD-C458-4E33-BD59-17CCFA5AEF7E}"/>
              </a:ext>
            </a:extLst>
          </p:cNvPr>
          <p:cNvSpPr txBox="1"/>
          <p:nvPr/>
        </p:nvSpPr>
        <p:spPr>
          <a:xfrm>
            <a:off x="1390650" y="5695950"/>
            <a:ext cx="9410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Notes: </a:t>
            </a:r>
            <a:r>
              <a:rPr lang="en-US"/>
              <a:t>The start screen is fairly simple. It consists of a button to start the game, an options button to adjust audio settings and difficulty, and a button that displays a detailed help screen that explains the controls, all set against an aesthetically pleasing pixel art background. </a:t>
            </a:r>
          </a:p>
        </p:txBody>
      </p:sp>
      <p:cxnSp>
        <p:nvCxnSpPr>
          <p:cNvPr id="3" name="Straight Arrow Connector 2">
            <a:extLst>
              <a:ext uri="{FF2B5EF4-FFF2-40B4-BE49-F238E27FC236}">
                <a16:creationId xmlns:a16="http://schemas.microsoft.com/office/drawing/2014/main" id="{6319C232-AA6D-46B1-9013-093AA6999911}"/>
              </a:ext>
            </a:extLst>
          </p:cNvPr>
          <p:cNvCxnSpPr/>
          <p:nvPr/>
        </p:nvCxnSpPr>
        <p:spPr>
          <a:xfrm flipV="1">
            <a:off x="1081179" y="3253597"/>
            <a:ext cx="4034285" cy="5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6B34E7-05BA-410B-9C7A-CD05A3C2AAD6}"/>
              </a:ext>
            </a:extLst>
          </p:cNvPr>
          <p:cNvCxnSpPr>
            <a:cxnSpLocks/>
          </p:cNvCxnSpPr>
          <p:nvPr/>
        </p:nvCxnSpPr>
        <p:spPr>
          <a:xfrm flipV="1">
            <a:off x="1081178" y="3670540"/>
            <a:ext cx="4034285" cy="5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4C9F66-8393-454C-8F5C-F7B1B056A25E}"/>
              </a:ext>
            </a:extLst>
          </p:cNvPr>
          <p:cNvCxnSpPr>
            <a:cxnSpLocks/>
          </p:cNvCxnSpPr>
          <p:nvPr/>
        </p:nvCxnSpPr>
        <p:spPr>
          <a:xfrm flipV="1">
            <a:off x="1081179" y="4202502"/>
            <a:ext cx="4034285" cy="5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F08F7A-2532-4BAD-AC4D-AE1D6F90BE83}"/>
              </a:ext>
            </a:extLst>
          </p:cNvPr>
          <p:cNvSpPr txBox="1"/>
          <p:nvPr/>
        </p:nvSpPr>
        <p:spPr>
          <a:xfrm>
            <a:off x="-65058" y="2551622"/>
            <a:ext cx="133421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Action: </a:t>
            </a:r>
            <a:r>
              <a:rPr lang="en-US"/>
              <a:t>Player selects button to either start the game, adjust settings, or read help docs</a:t>
            </a:r>
          </a:p>
        </p:txBody>
      </p:sp>
    </p:spTree>
    <p:extLst>
      <p:ext uri="{BB962C8B-B14F-4D97-AF65-F5344CB8AC3E}">
        <p14:creationId xmlns:p14="http://schemas.microsoft.com/office/powerpoint/2010/main" val="367676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0028A4-CA59-48B8-B2A4-A6F912CE47E6}"/>
              </a:ext>
            </a:extLst>
          </p:cNvPr>
          <p:cNvSpPr txBox="1"/>
          <p:nvPr/>
        </p:nvSpPr>
        <p:spPr>
          <a:xfrm>
            <a:off x="2066925" y="342900"/>
            <a:ext cx="80581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t>Storyboard – Game Intro</a:t>
            </a:r>
            <a:endParaRPr lang="en-US"/>
          </a:p>
        </p:txBody>
      </p:sp>
      <p:pic>
        <p:nvPicPr>
          <p:cNvPr id="4" name="Picture 3" descr="A picture containing brown, dog, cow, large&#10;&#10;Description automatically generated">
            <a:extLst>
              <a:ext uri="{FF2B5EF4-FFF2-40B4-BE49-F238E27FC236}">
                <a16:creationId xmlns:a16="http://schemas.microsoft.com/office/drawing/2014/main" id="{A967359E-A20E-4321-8270-4BC97B34AE70}"/>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beach next to the ocean&#10;&#10;Description automatically generated">
            <a:extLst>
              <a:ext uri="{FF2B5EF4-FFF2-40B4-BE49-F238E27FC236}">
                <a16:creationId xmlns:a16="http://schemas.microsoft.com/office/drawing/2014/main" id="{F6FCDA7C-BC83-4A6D-A8F5-3DFD697D3D37}"/>
              </a:ext>
            </a:extLst>
          </p:cNvPr>
          <p:cNvPicPr>
            <a:picLocks noChangeAspect="1"/>
          </p:cNvPicPr>
          <p:nvPr/>
        </p:nvPicPr>
        <p:blipFill>
          <a:blip r:embed="rId3"/>
          <a:stretch>
            <a:fillRect/>
          </a:stretch>
        </p:blipFill>
        <p:spPr>
          <a:xfrm>
            <a:off x="1771650" y="1485900"/>
            <a:ext cx="7915275" cy="4943475"/>
          </a:xfrm>
          <a:prstGeom prst="rect">
            <a:avLst/>
          </a:prstGeom>
        </p:spPr>
      </p:pic>
      <p:pic>
        <p:nvPicPr>
          <p:cNvPr id="7" name="Picture 7" descr="A picture containing sitting, brown, table, standing&#10;&#10;Description automatically generated">
            <a:extLst>
              <a:ext uri="{FF2B5EF4-FFF2-40B4-BE49-F238E27FC236}">
                <a16:creationId xmlns:a16="http://schemas.microsoft.com/office/drawing/2014/main" id="{3FC89C88-55D8-4A3D-8BC3-47496BA90FFF}"/>
              </a:ext>
            </a:extLst>
          </p:cNvPr>
          <p:cNvPicPr>
            <a:picLocks noChangeAspect="1"/>
          </p:cNvPicPr>
          <p:nvPr/>
        </p:nvPicPr>
        <p:blipFill rotWithShape="1">
          <a:blip r:embed="rId4"/>
          <a:srcRect l="6587" t="3101" r="5090" b="10853"/>
          <a:stretch/>
        </p:blipFill>
        <p:spPr>
          <a:xfrm>
            <a:off x="4198056" y="1907823"/>
            <a:ext cx="2779342" cy="4172057"/>
          </a:xfrm>
          <a:prstGeom prst="rect">
            <a:avLst/>
          </a:prstGeom>
        </p:spPr>
      </p:pic>
      <p:sp>
        <p:nvSpPr>
          <p:cNvPr id="8" name="TextBox 7">
            <a:extLst>
              <a:ext uri="{FF2B5EF4-FFF2-40B4-BE49-F238E27FC236}">
                <a16:creationId xmlns:a16="http://schemas.microsoft.com/office/drawing/2014/main" id="{8A974593-A74A-40F1-A87A-8EFB877E2497}"/>
              </a:ext>
            </a:extLst>
          </p:cNvPr>
          <p:cNvSpPr txBox="1"/>
          <p:nvPr/>
        </p:nvSpPr>
        <p:spPr>
          <a:xfrm>
            <a:off x="4112919" y="2287882"/>
            <a:ext cx="3025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agneto"/>
              </a:rPr>
              <a:t>Greetings, </a:t>
            </a:r>
            <a:r>
              <a:rPr lang="en-US" err="1">
                <a:latin typeface="Magneto"/>
              </a:rPr>
              <a:t>Wayfairer</a:t>
            </a:r>
            <a:r>
              <a:rPr lang="en-US">
                <a:latin typeface="Magneto"/>
              </a:rPr>
              <a:t>-</a:t>
            </a:r>
          </a:p>
        </p:txBody>
      </p:sp>
      <p:sp>
        <p:nvSpPr>
          <p:cNvPr id="10" name="TextBox 9">
            <a:extLst>
              <a:ext uri="{FF2B5EF4-FFF2-40B4-BE49-F238E27FC236}">
                <a16:creationId xmlns:a16="http://schemas.microsoft.com/office/drawing/2014/main" id="{52659DCC-4F7F-4794-881C-ADABCF90A946}"/>
              </a:ext>
            </a:extLst>
          </p:cNvPr>
          <p:cNvSpPr txBox="1"/>
          <p:nvPr/>
        </p:nvSpPr>
        <p:spPr>
          <a:xfrm>
            <a:off x="4197585" y="2541881"/>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If you have found this note, then you are the next of our wretched line to lie cursed upon the coast of Fiasco Isle. You must try—as hundreds of us have, over hundreds of lifetimes—to overcome the cruel inhabitants of this island and carry our torch into the volcano's flames. You must accept this task, lest you perish on the sand. </a:t>
            </a:r>
          </a:p>
          <a:p>
            <a:endParaRPr lang="en-US" sz="1000"/>
          </a:p>
          <a:p>
            <a:r>
              <a:rPr lang="en-US" sz="1000"/>
              <a:t>Fight well with the weapons and items of the island, lest you perish in the jungle. </a:t>
            </a:r>
          </a:p>
          <a:p>
            <a:endParaRPr lang="en-US" sz="1000"/>
          </a:p>
          <a:p>
            <a:r>
              <a:rPr lang="en-US" sz="1000"/>
              <a:t>Beware of </a:t>
            </a:r>
            <a:r>
              <a:rPr lang="en-US" sz="1000" err="1"/>
              <a:t>Kobul-tal</a:t>
            </a:r>
            <a:r>
              <a:rPr lang="en-US" sz="1000"/>
              <a:t>, the Flesh-Eater, who has bested a thousand hunters in a thousand lifetimes, lest you perish on the volcano's slopes. </a:t>
            </a:r>
          </a:p>
          <a:p>
            <a:endParaRPr lang="en-US" sz="1000"/>
          </a:p>
          <a:p>
            <a:r>
              <a:rPr lang="en-US" sz="1000"/>
              <a:t>Fight well, that you may bring rest to all our souls. </a:t>
            </a:r>
          </a:p>
        </p:txBody>
      </p:sp>
      <p:sp>
        <p:nvSpPr>
          <p:cNvPr id="5" name="TextBox 4">
            <a:extLst>
              <a:ext uri="{FF2B5EF4-FFF2-40B4-BE49-F238E27FC236}">
                <a16:creationId xmlns:a16="http://schemas.microsoft.com/office/drawing/2014/main" id="{498805B8-32A8-43C7-9CF1-E541EC348B3A}"/>
              </a:ext>
            </a:extLst>
          </p:cNvPr>
          <p:cNvSpPr txBox="1"/>
          <p:nvPr/>
        </p:nvSpPr>
        <p:spPr>
          <a:xfrm>
            <a:off x="66135" y="2179607"/>
            <a:ext cx="160738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Action: </a:t>
            </a:r>
            <a:r>
              <a:rPr lang="en-US"/>
              <a:t>At the start of the game, the player finds a scroll on the beach</a:t>
            </a:r>
          </a:p>
          <a:p>
            <a:endParaRPr lang="en-US"/>
          </a:p>
          <a:p>
            <a:r>
              <a:rPr lang="en-US" b="1"/>
              <a:t>Dialogue: </a:t>
            </a:r>
            <a:r>
              <a:rPr lang="en-US"/>
              <a:t>The scroll contains a message that explains the premise of the game</a:t>
            </a:r>
          </a:p>
        </p:txBody>
      </p:sp>
    </p:spTree>
    <p:extLst>
      <p:ext uri="{BB962C8B-B14F-4D97-AF65-F5344CB8AC3E}">
        <p14:creationId xmlns:p14="http://schemas.microsoft.com/office/powerpoint/2010/main" val="398427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957176-FB52-45BF-8042-A7BED0816450}"/>
              </a:ext>
            </a:extLst>
          </p:cNvPr>
          <p:cNvSpPr txBox="1"/>
          <p:nvPr/>
        </p:nvSpPr>
        <p:spPr>
          <a:xfrm>
            <a:off x="2250142" y="421341"/>
            <a:ext cx="79696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Beach Level</a:t>
            </a:r>
          </a:p>
        </p:txBody>
      </p:sp>
      <p:pic>
        <p:nvPicPr>
          <p:cNvPr id="4" name="Picture 3" descr="A picture containing brown, dog, cow, large&#10;&#10;Description automatically generated">
            <a:extLst>
              <a:ext uri="{FF2B5EF4-FFF2-40B4-BE49-F238E27FC236}">
                <a16:creationId xmlns:a16="http://schemas.microsoft.com/office/drawing/2014/main" id="{AE99573F-034C-4F58-8BA7-C6F4562ABC04}"/>
              </a:ext>
            </a:extLst>
          </p:cNvPr>
          <p:cNvPicPr>
            <a:picLocks noChangeAspect="1"/>
          </p:cNvPicPr>
          <p:nvPr/>
        </p:nvPicPr>
        <p:blipFill>
          <a:blip r:embed="rId2"/>
          <a:stretch>
            <a:fillRect/>
          </a:stretch>
        </p:blipFill>
        <p:spPr>
          <a:xfrm>
            <a:off x="439271" y="257287"/>
            <a:ext cx="1667436" cy="1000462"/>
          </a:xfrm>
          <a:prstGeom prst="rect">
            <a:avLst/>
          </a:prstGeom>
        </p:spPr>
      </p:pic>
      <p:sp>
        <p:nvSpPr>
          <p:cNvPr id="3" name="TextBox 2">
            <a:extLst>
              <a:ext uri="{FF2B5EF4-FFF2-40B4-BE49-F238E27FC236}">
                <a16:creationId xmlns:a16="http://schemas.microsoft.com/office/drawing/2014/main" id="{EEDB2783-B63B-43B8-B3ED-5D342EB1F689}"/>
              </a:ext>
            </a:extLst>
          </p:cNvPr>
          <p:cNvSpPr txBox="1"/>
          <p:nvPr/>
        </p:nvSpPr>
        <p:spPr>
          <a:xfrm>
            <a:off x="9329665" y="2045136"/>
            <a:ext cx="183150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Action: </a:t>
            </a:r>
            <a:r>
              <a:rPr lang="en-US"/>
              <a:t>After reading the note, the player moves up the beach towards the jungle, fighting enemies along the way</a:t>
            </a:r>
          </a:p>
        </p:txBody>
      </p:sp>
      <p:pic>
        <p:nvPicPr>
          <p:cNvPr id="6" name="Picture 6" descr="A picture containing table, sitting, water, food&#10;&#10;Description automatically generated">
            <a:extLst>
              <a:ext uri="{FF2B5EF4-FFF2-40B4-BE49-F238E27FC236}">
                <a16:creationId xmlns:a16="http://schemas.microsoft.com/office/drawing/2014/main" id="{7DC80CA0-0178-468E-B1EC-D0FF38FEDE26}"/>
              </a:ext>
            </a:extLst>
          </p:cNvPr>
          <p:cNvPicPr>
            <a:picLocks noChangeAspect="1"/>
          </p:cNvPicPr>
          <p:nvPr/>
        </p:nvPicPr>
        <p:blipFill>
          <a:blip r:embed="rId3"/>
          <a:stretch>
            <a:fillRect/>
          </a:stretch>
        </p:blipFill>
        <p:spPr>
          <a:xfrm>
            <a:off x="2129118" y="1467224"/>
            <a:ext cx="5914215" cy="4932580"/>
          </a:xfrm>
          <a:prstGeom prst="rect">
            <a:avLst/>
          </a:prstGeom>
        </p:spPr>
      </p:pic>
      <p:pic>
        <p:nvPicPr>
          <p:cNvPr id="7" name="Picture 7">
            <a:extLst>
              <a:ext uri="{FF2B5EF4-FFF2-40B4-BE49-F238E27FC236}">
                <a16:creationId xmlns:a16="http://schemas.microsoft.com/office/drawing/2014/main" id="{40B0E08E-BBF8-427C-8F6B-274BAEDDBB9C}"/>
              </a:ext>
            </a:extLst>
          </p:cNvPr>
          <p:cNvPicPr>
            <a:picLocks noChangeAspect="1"/>
          </p:cNvPicPr>
          <p:nvPr/>
        </p:nvPicPr>
        <p:blipFill>
          <a:blip r:embed="rId4"/>
          <a:stretch>
            <a:fillRect/>
          </a:stretch>
        </p:blipFill>
        <p:spPr>
          <a:xfrm>
            <a:off x="4715933" y="3877734"/>
            <a:ext cx="1024466" cy="1024466"/>
          </a:xfrm>
          <a:prstGeom prst="rect">
            <a:avLst/>
          </a:prstGeom>
        </p:spPr>
      </p:pic>
      <p:pic>
        <p:nvPicPr>
          <p:cNvPr id="8" name="Picture 8">
            <a:extLst>
              <a:ext uri="{FF2B5EF4-FFF2-40B4-BE49-F238E27FC236}">
                <a16:creationId xmlns:a16="http://schemas.microsoft.com/office/drawing/2014/main" id="{C63F14F8-5876-4D58-A699-E01345BE5817}"/>
              </a:ext>
            </a:extLst>
          </p:cNvPr>
          <p:cNvPicPr>
            <a:picLocks noChangeAspect="1"/>
          </p:cNvPicPr>
          <p:nvPr/>
        </p:nvPicPr>
        <p:blipFill>
          <a:blip r:embed="rId5"/>
          <a:stretch>
            <a:fillRect/>
          </a:stretch>
        </p:blipFill>
        <p:spPr>
          <a:xfrm>
            <a:off x="3812484" y="1714500"/>
            <a:ext cx="821267" cy="821267"/>
          </a:xfrm>
          <a:prstGeom prst="rect">
            <a:avLst/>
          </a:prstGeom>
        </p:spPr>
      </p:pic>
      <p:pic>
        <p:nvPicPr>
          <p:cNvPr id="9" name="Picture 8" descr="A picture containing lamp, light&#10;&#10;Description automatically generated">
            <a:extLst>
              <a:ext uri="{FF2B5EF4-FFF2-40B4-BE49-F238E27FC236}">
                <a16:creationId xmlns:a16="http://schemas.microsoft.com/office/drawing/2014/main" id="{8D44B752-16B2-475D-844C-BCCFF292179A}"/>
              </a:ext>
            </a:extLst>
          </p:cNvPr>
          <p:cNvPicPr>
            <a:picLocks noChangeAspect="1"/>
          </p:cNvPicPr>
          <p:nvPr/>
        </p:nvPicPr>
        <p:blipFill>
          <a:blip r:embed="rId5"/>
          <a:stretch>
            <a:fillRect/>
          </a:stretch>
        </p:blipFill>
        <p:spPr>
          <a:xfrm>
            <a:off x="5624350" y="1892300"/>
            <a:ext cx="821267" cy="821267"/>
          </a:xfrm>
          <a:prstGeom prst="rect">
            <a:avLst/>
          </a:prstGeom>
        </p:spPr>
      </p:pic>
      <p:pic>
        <p:nvPicPr>
          <p:cNvPr id="10" name="Picture 10" descr="A close up of a logo&#10;&#10;Description automatically generated">
            <a:extLst>
              <a:ext uri="{FF2B5EF4-FFF2-40B4-BE49-F238E27FC236}">
                <a16:creationId xmlns:a16="http://schemas.microsoft.com/office/drawing/2014/main" id="{3AD60DA5-D7CB-4370-8ECB-5FB32B6C8352}"/>
              </a:ext>
            </a:extLst>
          </p:cNvPr>
          <p:cNvPicPr>
            <a:picLocks noChangeAspect="1"/>
          </p:cNvPicPr>
          <p:nvPr/>
        </p:nvPicPr>
        <p:blipFill>
          <a:blip r:embed="rId6"/>
          <a:stretch>
            <a:fillRect/>
          </a:stretch>
        </p:blipFill>
        <p:spPr>
          <a:xfrm rot="1080000">
            <a:off x="4902201" y="3508501"/>
            <a:ext cx="1066800" cy="586066"/>
          </a:xfrm>
          <a:prstGeom prst="rect">
            <a:avLst/>
          </a:prstGeom>
        </p:spPr>
      </p:pic>
      <p:pic>
        <p:nvPicPr>
          <p:cNvPr id="11" name="Picture 10" descr="A close up of a logo&#10;&#10;Description automatically generated">
            <a:extLst>
              <a:ext uri="{FF2B5EF4-FFF2-40B4-BE49-F238E27FC236}">
                <a16:creationId xmlns:a16="http://schemas.microsoft.com/office/drawing/2014/main" id="{0149C429-AAC1-4C5B-945E-FFDA5E0E7EFC}"/>
              </a:ext>
            </a:extLst>
          </p:cNvPr>
          <p:cNvPicPr>
            <a:picLocks noChangeAspect="1"/>
          </p:cNvPicPr>
          <p:nvPr/>
        </p:nvPicPr>
        <p:blipFill>
          <a:blip r:embed="rId6"/>
          <a:stretch>
            <a:fillRect/>
          </a:stretch>
        </p:blipFill>
        <p:spPr>
          <a:xfrm rot="1080000">
            <a:off x="5063068" y="3042834"/>
            <a:ext cx="1066800" cy="586066"/>
          </a:xfrm>
          <a:prstGeom prst="rect">
            <a:avLst/>
          </a:prstGeom>
        </p:spPr>
      </p:pic>
      <p:pic>
        <p:nvPicPr>
          <p:cNvPr id="12" name="Picture 10" descr="A close up of a logo&#10;&#10;Description automatically generated">
            <a:extLst>
              <a:ext uri="{FF2B5EF4-FFF2-40B4-BE49-F238E27FC236}">
                <a16:creationId xmlns:a16="http://schemas.microsoft.com/office/drawing/2014/main" id="{F0A654A8-2C5C-4DD3-BD96-9CB113A297CB}"/>
              </a:ext>
            </a:extLst>
          </p:cNvPr>
          <p:cNvPicPr>
            <a:picLocks noChangeAspect="1"/>
          </p:cNvPicPr>
          <p:nvPr/>
        </p:nvPicPr>
        <p:blipFill>
          <a:blip r:embed="rId6"/>
          <a:stretch>
            <a:fillRect/>
          </a:stretch>
        </p:blipFill>
        <p:spPr>
          <a:xfrm rot="1080000">
            <a:off x="5240868" y="2602568"/>
            <a:ext cx="1066800" cy="586066"/>
          </a:xfrm>
          <a:prstGeom prst="rect">
            <a:avLst/>
          </a:prstGeom>
        </p:spPr>
      </p:pic>
    </p:spTree>
    <p:extLst>
      <p:ext uri="{BB962C8B-B14F-4D97-AF65-F5344CB8AC3E}">
        <p14:creationId xmlns:p14="http://schemas.microsoft.com/office/powerpoint/2010/main" val="237858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59E56-0DB4-4C65-9341-F63C6A8455BE}"/>
              </a:ext>
            </a:extLst>
          </p:cNvPr>
          <p:cNvSpPr txBox="1"/>
          <p:nvPr/>
        </p:nvSpPr>
        <p:spPr>
          <a:xfrm>
            <a:off x="2348754" y="421341"/>
            <a:ext cx="81040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Jungle Level</a:t>
            </a:r>
          </a:p>
        </p:txBody>
      </p:sp>
      <p:pic>
        <p:nvPicPr>
          <p:cNvPr id="4" name="Picture 3" descr="A picture containing brown, dog, cow, large&#10;&#10;Description automatically generated">
            <a:extLst>
              <a:ext uri="{FF2B5EF4-FFF2-40B4-BE49-F238E27FC236}">
                <a16:creationId xmlns:a16="http://schemas.microsoft.com/office/drawing/2014/main" id="{ACBF4F55-18B8-46A0-8EEA-31A6325017BB}"/>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close up of text on a white background&#10;&#10;Description automatically generated">
            <a:extLst>
              <a:ext uri="{FF2B5EF4-FFF2-40B4-BE49-F238E27FC236}">
                <a16:creationId xmlns:a16="http://schemas.microsoft.com/office/drawing/2014/main" id="{A53BA1AE-9D98-45E0-9742-D2993971989D}"/>
              </a:ext>
            </a:extLst>
          </p:cNvPr>
          <p:cNvPicPr>
            <a:picLocks noChangeAspect="1"/>
          </p:cNvPicPr>
          <p:nvPr/>
        </p:nvPicPr>
        <p:blipFill>
          <a:blip r:embed="rId3"/>
          <a:stretch>
            <a:fillRect/>
          </a:stretch>
        </p:blipFill>
        <p:spPr>
          <a:xfrm>
            <a:off x="1541383" y="1419930"/>
            <a:ext cx="7928517" cy="5133807"/>
          </a:xfrm>
          <a:prstGeom prst="rect">
            <a:avLst/>
          </a:prstGeom>
        </p:spPr>
      </p:pic>
    </p:spTree>
    <p:extLst>
      <p:ext uri="{BB962C8B-B14F-4D97-AF65-F5344CB8AC3E}">
        <p14:creationId xmlns:p14="http://schemas.microsoft.com/office/powerpoint/2010/main" val="1043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54C41-3C1F-4A02-932A-4E3AF2038726}"/>
              </a:ext>
            </a:extLst>
          </p:cNvPr>
          <p:cNvSpPr txBox="1"/>
          <p:nvPr/>
        </p:nvSpPr>
        <p:spPr>
          <a:xfrm>
            <a:off x="2268071" y="421341"/>
            <a:ext cx="85433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Volcano Level</a:t>
            </a:r>
          </a:p>
        </p:txBody>
      </p:sp>
      <p:pic>
        <p:nvPicPr>
          <p:cNvPr id="4" name="Picture 3" descr="A picture containing brown, dog, cow, large&#10;&#10;Description automatically generated">
            <a:extLst>
              <a:ext uri="{FF2B5EF4-FFF2-40B4-BE49-F238E27FC236}">
                <a16:creationId xmlns:a16="http://schemas.microsoft.com/office/drawing/2014/main" id="{224B896D-9DD7-4635-855B-45ADE97585C7}"/>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picture containing photo, old, covered, many&#10;&#10;Description automatically generated">
            <a:extLst>
              <a:ext uri="{FF2B5EF4-FFF2-40B4-BE49-F238E27FC236}">
                <a16:creationId xmlns:a16="http://schemas.microsoft.com/office/drawing/2014/main" id="{4A64093A-482A-463F-90F5-166DFEAC8790}"/>
              </a:ext>
            </a:extLst>
          </p:cNvPr>
          <p:cNvPicPr>
            <a:picLocks noChangeAspect="1"/>
          </p:cNvPicPr>
          <p:nvPr/>
        </p:nvPicPr>
        <p:blipFill>
          <a:blip r:embed="rId3"/>
          <a:stretch>
            <a:fillRect/>
          </a:stretch>
        </p:blipFill>
        <p:spPr>
          <a:xfrm>
            <a:off x="7048981" y="1179655"/>
            <a:ext cx="4971326" cy="4971326"/>
          </a:xfrm>
          <a:prstGeom prst="rect">
            <a:avLst/>
          </a:prstGeom>
        </p:spPr>
      </p:pic>
      <p:pic>
        <p:nvPicPr>
          <p:cNvPr id="5" name="Picture 5" descr="A picture containing room&#10;&#10;Description automatically generated">
            <a:extLst>
              <a:ext uri="{FF2B5EF4-FFF2-40B4-BE49-F238E27FC236}">
                <a16:creationId xmlns:a16="http://schemas.microsoft.com/office/drawing/2014/main" id="{E4D62D8F-DE3A-4C2C-A528-1F1DFFE871AB}"/>
              </a:ext>
            </a:extLst>
          </p:cNvPr>
          <p:cNvPicPr>
            <a:picLocks noChangeAspect="1"/>
          </p:cNvPicPr>
          <p:nvPr/>
        </p:nvPicPr>
        <p:blipFill>
          <a:blip r:embed="rId4"/>
          <a:stretch>
            <a:fillRect/>
          </a:stretch>
        </p:blipFill>
        <p:spPr>
          <a:xfrm>
            <a:off x="306731" y="2163502"/>
            <a:ext cx="2743200" cy="2743200"/>
          </a:xfrm>
          <a:prstGeom prst="rect">
            <a:avLst/>
          </a:prstGeom>
        </p:spPr>
      </p:pic>
      <p:sp>
        <p:nvSpPr>
          <p:cNvPr id="6" name="TextBox 5">
            <a:extLst>
              <a:ext uri="{FF2B5EF4-FFF2-40B4-BE49-F238E27FC236}">
                <a16:creationId xmlns:a16="http://schemas.microsoft.com/office/drawing/2014/main" id="{461776C9-C170-4D01-B76A-77AD21690F8E}"/>
              </a:ext>
            </a:extLst>
          </p:cNvPr>
          <p:cNvSpPr txBox="1"/>
          <p:nvPr/>
        </p:nvSpPr>
        <p:spPr>
          <a:xfrm>
            <a:off x="104172" y="5023411"/>
            <a:ext cx="30807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View from outside the volcano</a:t>
            </a:r>
          </a:p>
          <a:p>
            <a:pPr algn="ctr"/>
            <a:endParaRPr lang="en-US"/>
          </a:p>
        </p:txBody>
      </p:sp>
      <p:sp>
        <p:nvSpPr>
          <p:cNvPr id="7" name="TextBox 6">
            <a:extLst>
              <a:ext uri="{FF2B5EF4-FFF2-40B4-BE49-F238E27FC236}">
                <a16:creationId xmlns:a16="http://schemas.microsoft.com/office/drawing/2014/main" id="{71BCD460-E1B2-4C88-9790-7E1F2AB9F504}"/>
              </a:ext>
            </a:extLst>
          </p:cNvPr>
          <p:cNvSpPr txBox="1"/>
          <p:nvPr/>
        </p:nvSpPr>
        <p:spPr>
          <a:xfrm>
            <a:off x="8534400" y="632556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Inside the volcano</a:t>
            </a:r>
          </a:p>
        </p:txBody>
      </p:sp>
      <p:sp>
        <p:nvSpPr>
          <p:cNvPr id="8" name="TextBox 7">
            <a:extLst>
              <a:ext uri="{FF2B5EF4-FFF2-40B4-BE49-F238E27FC236}">
                <a16:creationId xmlns:a16="http://schemas.microsoft.com/office/drawing/2014/main" id="{A18CF16C-C5D5-426A-8F93-52A5F38B4015}"/>
              </a:ext>
            </a:extLst>
          </p:cNvPr>
          <p:cNvSpPr txBox="1"/>
          <p:nvPr/>
        </p:nvSpPr>
        <p:spPr>
          <a:xfrm>
            <a:off x="3480122" y="1512424"/>
            <a:ext cx="3129021" cy="4816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Action:</a:t>
            </a:r>
            <a:r>
              <a:rPr lang="en-US"/>
              <a:t> Now that the hero has consequered the jungle, it's time for them to enter the volcano. Once they enter, they'll find a multitude of even more difficult enemies that they must fight in order to move on. At the end of this scene, they'll find a new weapon in a chest, which they will use to defeat the final boss. When they've completed this scene, they'll walk up the stairs towards the top of the volcano.</a:t>
            </a:r>
          </a:p>
        </p:txBody>
      </p:sp>
    </p:spTree>
    <p:extLst>
      <p:ext uri="{BB962C8B-B14F-4D97-AF65-F5344CB8AC3E}">
        <p14:creationId xmlns:p14="http://schemas.microsoft.com/office/powerpoint/2010/main" val="288479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0BC3F-6AB3-467A-A329-2ECF763CF70E}"/>
              </a:ext>
            </a:extLst>
          </p:cNvPr>
          <p:cNvSpPr txBox="1"/>
          <p:nvPr/>
        </p:nvSpPr>
        <p:spPr>
          <a:xfrm>
            <a:off x="2519082" y="421341"/>
            <a:ext cx="72883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Storyboard – Final Boss </a:t>
            </a:r>
          </a:p>
        </p:txBody>
      </p:sp>
      <p:pic>
        <p:nvPicPr>
          <p:cNvPr id="4" name="Picture 3" descr="A picture containing brown, dog, cow, large&#10;&#10;Description automatically generated">
            <a:extLst>
              <a:ext uri="{FF2B5EF4-FFF2-40B4-BE49-F238E27FC236}">
                <a16:creationId xmlns:a16="http://schemas.microsoft.com/office/drawing/2014/main" id="{C966DBD2-1E6C-404F-85DB-318EEC8A4540}"/>
              </a:ext>
            </a:extLst>
          </p:cNvPr>
          <p:cNvPicPr>
            <a:picLocks noChangeAspect="1"/>
          </p:cNvPicPr>
          <p:nvPr/>
        </p:nvPicPr>
        <p:blipFill>
          <a:blip r:embed="rId2"/>
          <a:stretch>
            <a:fillRect/>
          </a:stretch>
        </p:blipFill>
        <p:spPr>
          <a:xfrm>
            <a:off x="439271" y="257287"/>
            <a:ext cx="1667436" cy="1000462"/>
          </a:xfrm>
          <a:prstGeom prst="rect">
            <a:avLst/>
          </a:prstGeom>
        </p:spPr>
      </p:pic>
      <p:pic>
        <p:nvPicPr>
          <p:cNvPr id="3" name="Picture 4" descr="A close up of a sign&#10;&#10;Description automatically generated">
            <a:extLst>
              <a:ext uri="{FF2B5EF4-FFF2-40B4-BE49-F238E27FC236}">
                <a16:creationId xmlns:a16="http://schemas.microsoft.com/office/drawing/2014/main" id="{57D1FEF0-DB65-4747-85B1-7EAAB7081A67}"/>
              </a:ext>
            </a:extLst>
          </p:cNvPr>
          <p:cNvPicPr>
            <a:picLocks noChangeAspect="1"/>
          </p:cNvPicPr>
          <p:nvPr/>
        </p:nvPicPr>
        <p:blipFill>
          <a:blip r:embed="rId3"/>
          <a:stretch>
            <a:fillRect/>
          </a:stretch>
        </p:blipFill>
        <p:spPr>
          <a:xfrm>
            <a:off x="6163215" y="2159120"/>
            <a:ext cx="5041420" cy="5070174"/>
          </a:xfrm>
          <a:prstGeom prst="rect">
            <a:avLst/>
          </a:prstGeom>
        </p:spPr>
      </p:pic>
      <p:sp>
        <p:nvSpPr>
          <p:cNvPr id="10" name="TextBox 9">
            <a:extLst>
              <a:ext uri="{FF2B5EF4-FFF2-40B4-BE49-F238E27FC236}">
                <a16:creationId xmlns:a16="http://schemas.microsoft.com/office/drawing/2014/main" id="{34500D52-AC1B-4C48-882A-31E177FC49F3}"/>
              </a:ext>
            </a:extLst>
          </p:cNvPr>
          <p:cNvSpPr txBox="1"/>
          <p:nvPr/>
        </p:nvSpPr>
        <p:spPr>
          <a:xfrm>
            <a:off x="2682815" y="2409646"/>
            <a:ext cx="27432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Action: You enter the volcano to come face to face with a giant volcano tiki god, with torch in hand you battle it out with him. When he throws his molten lava fists you dodge and hit his face with your attack. Once you defeat him you have won</a:t>
            </a:r>
          </a:p>
        </p:txBody>
      </p:sp>
    </p:spTree>
    <p:extLst>
      <p:ext uri="{BB962C8B-B14F-4D97-AF65-F5344CB8AC3E}">
        <p14:creationId xmlns:p14="http://schemas.microsoft.com/office/powerpoint/2010/main" val="2748014456"/>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3D3822"/>
      </a:dk2>
      <a:lt2>
        <a:srgbClr val="E8E2E5"/>
      </a:lt2>
      <a:accent1>
        <a:srgbClr val="47B479"/>
      </a:accent1>
      <a:accent2>
        <a:srgbClr val="3BB140"/>
      </a:accent2>
      <a:accent3>
        <a:srgbClr val="6DB146"/>
      </a:accent3>
      <a:accent4>
        <a:srgbClr val="93AB39"/>
      </a:accent4>
      <a:accent5>
        <a:srgbClr val="B69F47"/>
      </a:accent5>
      <a:accent6>
        <a:srgbClr val="B1683B"/>
      </a:accent6>
      <a:hlink>
        <a:srgbClr val="88852D"/>
      </a:hlink>
      <a:folHlink>
        <a:srgbClr val="828282"/>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1</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BrushVTI</vt:lpstr>
      <vt:lpstr>SA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2020-09-08T17:42:10Z</dcterms:created>
  <dcterms:modified xsi:type="dcterms:W3CDTF">2020-09-15T01:33:38Z</dcterms:modified>
</cp:coreProperties>
</file>